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9510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0647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1283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896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25481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7956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878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4621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6148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241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507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A05DBBA-B986-4128-A351-656878240A94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0F6EB5A-C442-4D9E-936C-1A05C13938C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80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Ligji</a:t>
            </a:r>
            <a:r>
              <a:rPr lang="en-US" sz="6000" dirty="0" smtClean="0"/>
              <a:t> i </a:t>
            </a:r>
            <a:r>
              <a:rPr lang="en-US" sz="6000" dirty="0" err="1" smtClean="0"/>
              <a:t>ri</a:t>
            </a:r>
            <a:r>
              <a:rPr lang="en-US" sz="6000" dirty="0" smtClean="0"/>
              <a:t> </a:t>
            </a:r>
            <a:r>
              <a:rPr lang="en-US" sz="6000" dirty="0" err="1" smtClean="0"/>
              <a:t>organik</a:t>
            </a:r>
            <a:r>
              <a:rPr lang="en-US" sz="6000" dirty="0" smtClean="0"/>
              <a:t> i QV</a:t>
            </a:r>
            <a:br>
              <a:rPr lang="en-US" sz="6000" dirty="0" smtClean="0"/>
            </a:br>
            <a:r>
              <a:rPr lang="en-US" sz="6000" dirty="0" err="1" smtClean="0"/>
              <a:t>Aspekte</a:t>
            </a:r>
            <a:r>
              <a:rPr lang="en-US" sz="6000" dirty="0" smtClean="0"/>
              <a:t> </a:t>
            </a:r>
            <a:r>
              <a:rPr lang="en-US" sz="6000" dirty="0" err="1" smtClean="0"/>
              <a:t>të</a:t>
            </a:r>
            <a:r>
              <a:rPr lang="en-US" sz="6000" dirty="0" smtClean="0"/>
              <a:t> </a:t>
            </a:r>
            <a:r>
              <a:rPr lang="en-US" sz="6000" dirty="0" err="1" smtClean="0"/>
              <a:t>shërbimeve</a:t>
            </a:r>
            <a:r>
              <a:rPr lang="en-US" sz="6000" dirty="0" smtClean="0"/>
              <a:t> </a:t>
            </a:r>
            <a:r>
              <a:rPr lang="en-US" sz="6000" dirty="0" err="1" smtClean="0"/>
              <a:t>publike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err="1" smtClean="0"/>
              <a:t>Sektori</a:t>
            </a:r>
            <a:r>
              <a:rPr lang="en-US" sz="6000" dirty="0" smtClean="0"/>
              <a:t> i </a:t>
            </a:r>
            <a:r>
              <a:rPr lang="en-US" sz="6000" dirty="0" err="1" smtClean="0"/>
              <a:t>mbetjeve</a:t>
            </a:r>
            <a:r>
              <a:rPr lang="en-US" sz="6000" dirty="0" smtClean="0"/>
              <a:t> urbane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 smtClean="0">
                <a:solidFill>
                  <a:schemeClr val="tx1"/>
                </a:solidFill>
              </a:rPr>
              <a:t>Eduart Cani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cap="none" spc="0" dirty="0" smtClean="0">
                <a:solidFill>
                  <a:schemeClr val="tx1"/>
                </a:solidFill>
              </a:rPr>
              <a:t>Qendra </a:t>
            </a:r>
            <a:r>
              <a:rPr lang="en-US" cap="none" spc="0" dirty="0" err="1" smtClean="0">
                <a:solidFill>
                  <a:schemeClr val="tx1"/>
                </a:solidFill>
              </a:rPr>
              <a:t>Rajonale</a:t>
            </a:r>
            <a:r>
              <a:rPr lang="en-US" cap="none" spc="0" smtClean="0">
                <a:solidFill>
                  <a:schemeClr val="tx1"/>
                </a:solidFill>
              </a:rPr>
              <a:t> </a:t>
            </a:r>
            <a:r>
              <a:rPr lang="en-US" cap="none" spc="0" smtClean="0">
                <a:solidFill>
                  <a:schemeClr val="tx1"/>
                </a:solidFill>
              </a:rPr>
              <a:t>e </a:t>
            </a:r>
            <a:r>
              <a:rPr lang="en-US" cap="none" spc="0" dirty="0" smtClean="0">
                <a:solidFill>
                  <a:schemeClr val="tx1"/>
                </a:solidFill>
              </a:rPr>
              <a:t>Mjedisit (REC), </a:t>
            </a:r>
            <a:r>
              <a:rPr lang="en-US" cap="none" spc="0" dirty="0" err="1" smtClean="0">
                <a:solidFill>
                  <a:schemeClr val="tx1"/>
                </a:solidFill>
              </a:rPr>
              <a:t>Shqipëri</a:t>
            </a:r>
            <a:endParaRPr lang="en-US" cap="none" spc="0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47403" y="339558"/>
            <a:ext cx="3597912" cy="541020"/>
            <a:chOff x="0" y="0"/>
            <a:chExt cx="3599079" cy="5413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7"/>
            <a:stretch/>
          </p:blipFill>
          <p:spPr bwMode="auto">
            <a:xfrm>
              <a:off x="2406701" y="0"/>
              <a:ext cx="1192378" cy="54132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573" y="0"/>
              <a:ext cx="972922" cy="541325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7" name="Picture 6" descr="C:\Z - DLDP\KONFERENCA - WSh - logo\11 Maj 2015 - Sheraton\TIR_CMYK_hoch_pos_Alb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891"/>
              <a:ext cx="1170432" cy="45354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598267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Shërbimi</a:t>
            </a:r>
            <a:r>
              <a:rPr lang="en-US" dirty="0" smtClean="0"/>
              <a:t> i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urbane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KREU XV - RIORGANIZIMI I ADMINISTRATIVO-TERRITORIAL I QEVERISJES VENDORE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Neni</a:t>
            </a:r>
            <a:r>
              <a:rPr lang="en-US" dirty="0" smtClean="0"/>
              <a:t> 93 “</a:t>
            </a:r>
            <a:r>
              <a:rPr lang="en-US" dirty="0" err="1" smtClean="0"/>
              <a:t>Garantimi</a:t>
            </a:r>
            <a:r>
              <a:rPr lang="en-US" dirty="0" smtClean="0"/>
              <a:t> i </a:t>
            </a:r>
            <a:r>
              <a:rPr lang="en-US" dirty="0" err="1" smtClean="0"/>
              <a:t>vazhdimit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funksioneve</a:t>
            </a:r>
            <a:r>
              <a:rPr lang="en-US" dirty="0" smtClean="0"/>
              <a:t> </a:t>
            </a:r>
            <a:r>
              <a:rPr lang="en-US" dirty="0" err="1" smtClean="0"/>
              <a:t>bazë</a:t>
            </a:r>
            <a:r>
              <a:rPr lang="en-US" dirty="0" smtClean="0"/>
              <a:t> </a:t>
            </a:r>
            <a:r>
              <a:rPr lang="en-US" dirty="0" err="1" smtClean="0"/>
              <a:t>qeverisëse</a:t>
            </a:r>
            <a:r>
              <a:rPr lang="en-US" dirty="0" smtClean="0"/>
              <a:t>” …. </a:t>
            </a:r>
            <a:r>
              <a:rPr lang="en-US" dirty="0" err="1" smtClean="0"/>
              <a:t>Organet</a:t>
            </a:r>
            <a:r>
              <a:rPr lang="en-US" dirty="0" smtClean="0"/>
              <a:t> e </a:t>
            </a:r>
            <a:r>
              <a:rPr lang="en-US" dirty="0" err="1" smtClean="0"/>
              <a:t>reja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qeverisjes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,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organet</a:t>
            </a:r>
            <a:r>
              <a:rPr lang="en-US" dirty="0" smtClean="0"/>
              <a:t> e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shtetërore</a:t>
            </a:r>
            <a:r>
              <a:rPr lang="en-US" dirty="0" smtClean="0"/>
              <a:t> </a:t>
            </a:r>
            <a:r>
              <a:rPr lang="en-US" dirty="0" err="1" smtClean="0"/>
              <a:t>qendrore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 </a:t>
            </a:r>
            <a:r>
              <a:rPr lang="en-US" dirty="0" err="1" smtClean="0"/>
              <a:t>kompetente</a:t>
            </a:r>
            <a:r>
              <a:rPr lang="en-US" dirty="0" smtClean="0"/>
              <a:t> </a:t>
            </a:r>
            <a:r>
              <a:rPr lang="en-US" b="1" dirty="0" err="1" smtClean="0"/>
              <a:t>marrin</a:t>
            </a:r>
            <a:r>
              <a:rPr lang="en-US" b="1" dirty="0" smtClean="0"/>
              <a:t> </a:t>
            </a:r>
            <a:r>
              <a:rPr lang="en-US" b="1" dirty="0" err="1" smtClean="0"/>
              <a:t>menjëherë</a:t>
            </a:r>
            <a:r>
              <a:rPr lang="en-US" b="1" dirty="0" smtClean="0"/>
              <a:t> </a:t>
            </a:r>
            <a:r>
              <a:rPr lang="en-US" b="1" dirty="0" err="1" smtClean="0"/>
              <a:t>masat</a:t>
            </a:r>
            <a:r>
              <a:rPr lang="en-US" b="1" dirty="0" smtClean="0"/>
              <a:t> e </a:t>
            </a:r>
            <a:r>
              <a:rPr lang="en-US" b="1" dirty="0" err="1" smtClean="0"/>
              <a:t>nevojshme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njësitë</a:t>
            </a:r>
            <a:r>
              <a:rPr lang="en-US" dirty="0" smtClean="0"/>
              <a:t> e </a:t>
            </a:r>
            <a:r>
              <a:rPr lang="en-US" dirty="0" err="1" smtClean="0"/>
              <a:t>qeverisjes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krijuara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prekura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riorganizimi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funksionojnë</a:t>
            </a:r>
            <a:r>
              <a:rPr lang="en-US" dirty="0" smtClean="0"/>
              <a:t> </a:t>
            </a:r>
            <a:r>
              <a:rPr lang="en-US" dirty="0" err="1" smtClean="0"/>
              <a:t>normalisht</a:t>
            </a:r>
            <a:r>
              <a:rPr lang="en-US" dirty="0" smtClean="0"/>
              <a:t>,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këtij</a:t>
            </a:r>
            <a:r>
              <a:rPr lang="en-US" dirty="0" smtClean="0"/>
              <a:t> </a:t>
            </a:r>
            <a:r>
              <a:rPr lang="en-US" dirty="0" err="1" smtClean="0"/>
              <a:t>ligji</a:t>
            </a:r>
            <a:r>
              <a:rPr lang="en-US" dirty="0" smtClean="0"/>
              <a:t>, duke </a:t>
            </a:r>
            <a:r>
              <a:rPr lang="en-US" b="1" dirty="0" err="1" smtClean="0"/>
              <a:t>garantuar</a:t>
            </a:r>
            <a:r>
              <a:rPr lang="en-US" b="1" dirty="0" smtClean="0"/>
              <a:t> </a:t>
            </a:r>
            <a:r>
              <a:rPr lang="en-US" b="1" dirty="0" err="1" smtClean="0"/>
              <a:t>kryerjen</a:t>
            </a:r>
            <a:r>
              <a:rPr lang="en-US" b="1" dirty="0" smtClean="0"/>
              <a:t> e </a:t>
            </a:r>
            <a:r>
              <a:rPr lang="en-US" b="1" dirty="0" err="1" smtClean="0"/>
              <a:t>shërbimeve</a:t>
            </a:r>
            <a:r>
              <a:rPr lang="en-US" b="1" dirty="0" smtClean="0"/>
              <a:t> </a:t>
            </a:r>
            <a:r>
              <a:rPr lang="en-US" b="1" dirty="0" err="1" smtClean="0"/>
              <a:t>bazë</a:t>
            </a:r>
            <a:r>
              <a:rPr lang="en-US" b="1" dirty="0" smtClean="0"/>
              <a:t> </a:t>
            </a:r>
            <a:r>
              <a:rPr lang="en-US" b="1" dirty="0" err="1" smtClean="0"/>
              <a:t>publike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popullatën</a:t>
            </a:r>
            <a:r>
              <a:rPr lang="en-US" b="1" dirty="0" smtClean="0"/>
              <a:t> </a:t>
            </a:r>
            <a:r>
              <a:rPr lang="en-US" b="1" dirty="0" err="1" smtClean="0"/>
              <a:t>përkatëse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periudhën</a:t>
            </a:r>
            <a:r>
              <a:rPr lang="en-US" b="1" dirty="0" smtClean="0"/>
              <a:t> </a:t>
            </a:r>
            <a:r>
              <a:rPr lang="en-US" b="1" dirty="0" err="1" smtClean="0"/>
              <a:t>tranzitore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34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Rekomandime</a:t>
            </a:r>
            <a:r>
              <a:rPr lang="en-US" dirty="0" smtClean="0"/>
              <a:t> (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diskutim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 err="1" smtClean="0"/>
              <a:t>Përcaktimi</a:t>
            </a:r>
            <a:r>
              <a:rPr lang="en-US" dirty="0" smtClean="0"/>
              <a:t> i </a:t>
            </a:r>
            <a:r>
              <a:rPr lang="en-US" dirty="0" err="1" smtClean="0"/>
              <a:t>standardit</a:t>
            </a:r>
            <a:r>
              <a:rPr lang="en-US" dirty="0" smtClean="0"/>
              <a:t> minimal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shërbimit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qeverisja</a:t>
            </a:r>
            <a:r>
              <a:rPr lang="en-US" dirty="0" smtClean="0"/>
              <a:t> </a:t>
            </a:r>
            <a:r>
              <a:rPr lang="en-US" dirty="0" err="1" smtClean="0"/>
              <a:t>qendrore</a:t>
            </a:r>
            <a:r>
              <a:rPr lang="en-US" dirty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mënyrë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i </a:t>
            </a:r>
            <a:r>
              <a:rPr lang="en-US" dirty="0" err="1" smtClean="0"/>
              <a:t>barabartë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:</a:t>
            </a:r>
          </a:p>
          <a:p>
            <a:pPr marL="971550" lvl="1" indent="-514350">
              <a:lnSpc>
                <a:spcPct val="110000"/>
              </a:lnSpc>
            </a:pP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 smtClean="0"/>
              <a:t>përmbushje</a:t>
            </a:r>
            <a:r>
              <a:rPr lang="en-US" dirty="0" smtClean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përcaktimeve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vetë</a:t>
            </a:r>
            <a:r>
              <a:rPr lang="en-US" dirty="0"/>
              <a:t> </a:t>
            </a:r>
            <a:r>
              <a:rPr lang="en-US" dirty="0" err="1"/>
              <a:t>këtij</a:t>
            </a:r>
            <a:r>
              <a:rPr lang="en-US" dirty="0"/>
              <a:t> </a:t>
            </a:r>
            <a:r>
              <a:rPr lang="en-US" dirty="0" err="1"/>
              <a:t>ligji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, </a:t>
            </a:r>
            <a:r>
              <a:rPr lang="en-US" dirty="0" err="1"/>
              <a:t>qeverisja</a:t>
            </a:r>
            <a:r>
              <a:rPr lang="en-US" dirty="0"/>
              <a:t> </a:t>
            </a:r>
            <a:r>
              <a:rPr lang="en-US" dirty="0" err="1"/>
              <a:t>qendrore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analizojë</a:t>
            </a:r>
            <a:r>
              <a:rPr lang="en-US" dirty="0"/>
              <a:t> </a:t>
            </a:r>
            <a:r>
              <a:rPr lang="en-US" dirty="0" err="1"/>
              <a:t>nivelin</a:t>
            </a:r>
            <a:r>
              <a:rPr lang="en-US" dirty="0"/>
              <a:t> e </a:t>
            </a:r>
            <a:r>
              <a:rPr lang="en-US" dirty="0" err="1"/>
              <a:t>mundësisë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ushtrimit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shërbimit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përballueshmërisë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standardit</a:t>
            </a:r>
            <a:r>
              <a:rPr lang="en-US" dirty="0"/>
              <a:t> minimal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mënyrë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lehtësojë</a:t>
            </a:r>
            <a:r>
              <a:rPr lang="en-US" dirty="0"/>
              <a:t> </a:t>
            </a:r>
            <a:r>
              <a:rPr lang="en-US" dirty="0" err="1"/>
              <a:t>përmbushjen</a:t>
            </a:r>
            <a:r>
              <a:rPr lang="en-US" dirty="0"/>
              <a:t> e </a:t>
            </a:r>
            <a:r>
              <a:rPr lang="en-US" dirty="0" err="1"/>
              <a:t>tij</a:t>
            </a:r>
            <a:r>
              <a:rPr lang="en-US" dirty="0"/>
              <a:t> (</a:t>
            </a:r>
            <a:r>
              <a:rPr lang="en-US" dirty="0" err="1"/>
              <a:t>koncepti</a:t>
            </a:r>
            <a:r>
              <a:rPr lang="en-US" dirty="0"/>
              <a:t> i </a:t>
            </a:r>
            <a:r>
              <a:rPr lang="en-US" dirty="0" err="1"/>
              <a:t>decentralizimit</a:t>
            </a:r>
            <a:r>
              <a:rPr lang="en-US" dirty="0"/>
              <a:t> </a:t>
            </a:r>
            <a:r>
              <a:rPr lang="en-US" dirty="0" err="1"/>
              <a:t>asimetrik</a:t>
            </a:r>
            <a:r>
              <a:rPr lang="en-US" dirty="0"/>
              <a:t>).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dirty="0" err="1" smtClean="0"/>
              <a:t>Hartimi</a:t>
            </a:r>
            <a:r>
              <a:rPr lang="en-US" dirty="0" smtClean="0"/>
              <a:t> i </a:t>
            </a:r>
            <a:r>
              <a:rPr lang="en-US" dirty="0" err="1" smtClean="0"/>
              <a:t>sistemit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unifikuar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matjes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performancës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kombëtar</a:t>
            </a:r>
            <a:r>
              <a:rPr lang="en-US" dirty="0" smtClean="0"/>
              <a:t> :</a:t>
            </a:r>
          </a:p>
          <a:p>
            <a:pPr marL="971550" lvl="1" indent="-514350">
              <a:lnSpc>
                <a:spcPct val="110000"/>
              </a:lnSpc>
            </a:pPr>
            <a:r>
              <a:rPr lang="en-US" dirty="0" err="1" smtClean="0"/>
              <a:t>Përcaktimi</a:t>
            </a:r>
            <a:r>
              <a:rPr lang="en-US" dirty="0" smtClean="0"/>
              <a:t> i </a:t>
            </a:r>
            <a:r>
              <a:rPr lang="en-US" dirty="0" err="1" smtClean="0"/>
              <a:t>autoritetit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mat </a:t>
            </a:r>
            <a:r>
              <a:rPr lang="en-US" dirty="0" err="1" smtClean="0"/>
              <a:t>performancën</a:t>
            </a:r>
            <a:r>
              <a:rPr lang="en-US" dirty="0" smtClean="0"/>
              <a:t> e </a:t>
            </a:r>
            <a:r>
              <a:rPr lang="en-US" dirty="0" err="1" smtClean="0"/>
              <a:t>njësive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shërbimet</a:t>
            </a:r>
            <a:r>
              <a:rPr lang="en-US" dirty="0" smtClean="0"/>
              <a:t> e </a:t>
            </a:r>
            <a:r>
              <a:rPr lang="en-US" dirty="0" err="1" smtClean="0"/>
              <a:t>veçanta</a:t>
            </a:r>
            <a:r>
              <a:rPr lang="en-US" dirty="0" smtClean="0"/>
              <a:t>. </a:t>
            </a:r>
            <a:r>
              <a:rPr lang="en-US" dirty="0" err="1" smtClean="0"/>
              <a:t>Nisma</a:t>
            </a:r>
            <a:r>
              <a:rPr lang="en-US" dirty="0" smtClean="0"/>
              <a:t> e </a:t>
            </a:r>
            <a:r>
              <a:rPr lang="en-US" dirty="0" err="1" smtClean="0"/>
              <a:t>Ministrisë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Mjedisit (</a:t>
            </a:r>
            <a:r>
              <a:rPr lang="en-US" dirty="0" err="1" smtClean="0"/>
              <a:t>Agjencisë</a:t>
            </a:r>
            <a:r>
              <a:rPr lang="en-US" dirty="0" smtClean="0"/>
              <a:t> </a:t>
            </a:r>
            <a:r>
              <a:rPr lang="en-US" dirty="0" err="1" smtClean="0"/>
              <a:t>Kombëtare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Mjedisit </a:t>
            </a:r>
            <a:r>
              <a:rPr lang="en-US" dirty="0" err="1" smtClean="0"/>
              <a:t>për</a:t>
            </a:r>
            <a:r>
              <a:rPr lang="en-US" dirty="0" smtClean="0"/>
              <a:t> VKM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raportimin</a:t>
            </a:r>
            <a:r>
              <a:rPr lang="en-US" dirty="0" smtClean="0"/>
              <a:t> e </a:t>
            </a:r>
            <a:r>
              <a:rPr lang="en-US" dirty="0" err="1" smtClean="0"/>
              <a:t>mbetjeve</a:t>
            </a:r>
            <a:r>
              <a:rPr lang="en-US" dirty="0" smtClean="0"/>
              <a:t>).</a:t>
            </a:r>
          </a:p>
          <a:p>
            <a:pPr marL="971550" lvl="1" indent="-514350">
              <a:lnSpc>
                <a:spcPct val="110000"/>
              </a:lnSpc>
            </a:pPr>
            <a:r>
              <a:rPr lang="en-US" dirty="0" err="1" smtClean="0"/>
              <a:t>Përcaktimi</a:t>
            </a:r>
            <a:r>
              <a:rPr lang="en-US" dirty="0" smtClean="0"/>
              <a:t> i </a:t>
            </a:r>
            <a:r>
              <a:rPr lang="en-US" dirty="0" err="1" smtClean="0"/>
              <a:t>detyrimeve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lindin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mos</a:t>
            </a:r>
            <a:r>
              <a:rPr lang="en-US" dirty="0" smtClean="0"/>
              <a:t> </a:t>
            </a:r>
            <a:r>
              <a:rPr lang="en-US" dirty="0" err="1" smtClean="0"/>
              <a:t>përmbushja</a:t>
            </a:r>
            <a:r>
              <a:rPr lang="en-US" dirty="0" smtClean="0"/>
              <a:t> e </a:t>
            </a:r>
            <a:r>
              <a:rPr lang="en-US" dirty="0" err="1" smtClean="0"/>
              <a:t>indikatorëve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performancës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3764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Rekomandime</a:t>
            </a:r>
            <a:r>
              <a:rPr lang="en-US" dirty="0" smtClean="0"/>
              <a:t> (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diskutim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3"/>
            </a:pPr>
            <a:r>
              <a:rPr lang="en-US" dirty="0" err="1" smtClean="0"/>
              <a:t>Përcaktimi</a:t>
            </a:r>
            <a:r>
              <a:rPr lang="en-US" dirty="0" smtClean="0"/>
              <a:t> i </a:t>
            </a:r>
            <a:r>
              <a:rPr lang="en-US" dirty="0" err="1" smtClean="0"/>
              <a:t>standardit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përcaktimit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tarifave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:</a:t>
            </a:r>
          </a:p>
          <a:p>
            <a:pPr marL="971550" lvl="1" indent="-514350">
              <a:lnSpc>
                <a:spcPct val="110000"/>
              </a:lnSpc>
            </a:pPr>
            <a:r>
              <a:rPr lang="en-US" dirty="0" err="1"/>
              <a:t>Ngritja</a:t>
            </a:r>
            <a:r>
              <a:rPr lang="en-US" dirty="0"/>
              <a:t> e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njësie</a:t>
            </a:r>
            <a:r>
              <a:rPr lang="en-US" dirty="0"/>
              <a:t> </a:t>
            </a:r>
            <a:r>
              <a:rPr lang="en-US" dirty="0" err="1"/>
              <a:t>kombëtare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ndihmë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NJQVve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hartimin</a:t>
            </a:r>
            <a:r>
              <a:rPr lang="en-US" dirty="0"/>
              <a:t> e </a:t>
            </a:r>
            <a:r>
              <a:rPr lang="en-US" dirty="0" err="1"/>
              <a:t>standardeve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hartimit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tarifave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mbrojtje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 smtClean="0"/>
              <a:t>mjedisit</a:t>
            </a:r>
            <a:r>
              <a:rPr lang="en-US" dirty="0"/>
              <a:t>, </a:t>
            </a:r>
            <a:r>
              <a:rPr lang="en-US" dirty="0" err="1"/>
              <a:t>qytetarit</a:t>
            </a:r>
            <a:r>
              <a:rPr lang="en-US" dirty="0"/>
              <a:t> (</a:t>
            </a:r>
            <a:r>
              <a:rPr lang="en-US" dirty="0" err="1"/>
              <a:t>aspekteve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incentivave</a:t>
            </a:r>
            <a:r>
              <a:rPr lang="en-US" dirty="0"/>
              <a:t>)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ekonomisë</a:t>
            </a:r>
            <a:r>
              <a:rPr lang="en-US" dirty="0"/>
              <a:t> </a:t>
            </a:r>
            <a:r>
              <a:rPr lang="en-US" dirty="0" err="1"/>
              <a:t>vendore</a:t>
            </a:r>
            <a:r>
              <a:rPr lang="en-US" dirty="0"/>
              <a:t> (</a:t>
            </a:r>
            <a:r>
              <a:rPr lang="en-US" dirty="0" err="1"/>
              <a:t>përballueshmërisë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eficensës</a:t>
            </a:r>
            <a:r>
              <a:rPr lang="en-US" dirty="0"/>
              <a:t>);</a:t>
            </a:r>
          </a:p>
          <a:p>
            <a:pPr marL="971550" lvl="1" indent="-514350">
              <a:lnSpc>
                <a:spcPct val="110000"/>
              </a:lnSpc>
            </a:pPr>
            <a:r>
              <a:rPr lang="en-US" dirty="0" err="1"/>
              <a:t>Qartësimi</a:t>
            </a:r>
            <a:r>
              <a:rPr lang="en-US" dirty="0"/>
              <a:t> i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drejtës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vendosur</a:t>
            </a:r>
            <a:r>
              <a:rPr lang="en-US" dirty="0"/>
              <a:t> </a:t>
            </a:r>
            <a:r>
              <a:rPr lang="en-US" dirty="0" err="1"/>
              <a:t>tarifa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gjitha</a:t>
            </a:r>
            <a:r>
              <a:rPr lang="en-US" dirty="0"/>
              <a:t> </a:t>
            </a:r>
            <a:r>
              <a:rPr lang="en-US" dirty="0" err="1"/>
              <a:t>hallkat</a:t>
            </a:r>
            <a:r>
              <a:rPr lang="en-US" dirty="0"/>
              <a:t> e </a:t>
            </a:r>
            <a:r>
              <a:rPr lang="en-US" dirty="0" err="1"/>
              <a:t>shërbimit</a:t>
            </a:r>
            <a:r>
              <a:rPr lang="en-US" dirty="0"/>
              <a:t>, </a:t>
            </a:r>
            <a:r>
              <a:rPr lang="en-US" dirty="0" err="1"/>
              <a:t>veçanërisht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trajtimit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pjesëmarrja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shërbim</a:t>
            </a:r>
            <a:r>
              <a:rPr lang="en-US" dirty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njësi</a:t>
            </a:r>
            <a:r>
              <a:rPr lang="en-US" dirty="0"/>
              <a:t>.</a:t>
            </a:r>
          </a:p>
          <a:p>
            <a:pPr marL="971550" lvl="1" indent="-514350">
              <a:lnSpc>
                <a:spcPct val="110000"/>
              </a:lnSpc>
            </a:pPr>
            <a:r>
              <a:rPr lang="en-US" dirty="0" err="1"/>
              <a:t>Zgjerimi</a:t>
            </a:r>
            <a:r>
              <a:rPr lang="en-US" dirty="0"/>
              <a:t> i </a:t>
            </a:r>
            <a:r>
              <a:rPr lang="en-US" dirty="0" err="1"/>
              <a:t>Nenit</a:t>
            </a:r>
            <a:r>
              <a:rPr lang="en-US" dirty="0"/>
              <a:t> 32 “</a:t>
            </a:r>
            <a:r>
              <a:rPr lang="en-US" dirty="0" err="1"/>
              <a:t>Administrimi</a:t>
            </a:r>
            <a:r>
              <a:rPr lang="en-US" dirty="0"/>
              <a:t> i </a:t>
            </a:r>
            <a:r>
              <a:rPr lang="en-US" dirty="0" err="1"/>
              <a:t>shërbimeve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”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përcaktohet</a:t>
            </a:r>
            <a:r>
              <a:rPr lang="en-US" dirty="0"/>
              <a:t> e </a:t>
            </a:r>
            <a:r>
              <a:rPr lang="en-US" dirty="0" err="1"/>
              <a:t>drejta</a:t>
            </a:r>
            <a:r>
              <a:rPr lang="en-US" dirty="0"/>
              <a:t> e </a:t>
            </a:r>
            <a:r>
              <a:rPr lang="en-US" dirty="0" err="1" smtClean="0"/>
              <a:t>NJQVve</a:t>
            </a:r>
            <a:r>
              <a:rPr lang="en-US" dirty="0" smtClean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marrin</a:t>
            </a:r>
            <a:r>
              <a:rPr lang="en-US" dirty="0"/>
              <a:t> </a:t>
            </a:r>
            <a:r>
              <a:rPr lang="en-US" dirty="0" err="1"/>
              <a:t>pjesë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përcaktojnë</a:t>
            </a:r>
            <a:r>
              <a:rPr lang="en-US" dirty="0"/>
              <a:t> </a:t>
            </a:r>
            <a:r>
              <a:rPr lang="en-US" dirty="0" err="1"/>
              <a:t>standardet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instrumentat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gjitha</a:t>
            </a:r>
            <a:r>
              <a:rPr lang="en-US" dirty="0"/>
              <a:t> </a:t>
            </a:r>
            <a:r>
              <a:rPr lang="en-US" dirty="0" err="1"/>
              <a:t>hallkat</a:t>
            </a:r>
            <a:r>
              <a:rPr lang="en-US" dirty="0"/>
              <a:t> e </a:t>
            </a:r>
            <a:r>
              <a:rPr lang="en-US" dirty="0" err="1"/>
              <a:t>ushtrimit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shërbimit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0847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Rekomandime</a:t>
            </a:r>
            <a:r>
              <a:rPr lang="en-US" dirty="0"/>
              <a:t> (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diskutim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kërkojë</a:t>
            </a:r>
            <a:r>
              <a:rPr lang="en-US" dirty="0" smtClean="0"/>
              <a:t> </a:t>
            </a:r>
            <a:r>
              <a:rPr lang="en-US" dirty="0" err="1" smtClean="0"/>
              <a:t>rishikim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gjithë</a:t>
            </a:r>
            <a:r>
              <a:rPr lang="en-US" dirty="0" smtClean="0"/>
              <a:t> </a:t>
            </a:r>
            <a:r>
              <a:rPr lang="en-US" dirty="0" err="1" smtClean="0"/>
              <a:t>kuadrit</a:t>
            </a:r>
            <a:r>
              <a:rPr lang="en-US" dirty="0" smtClean="0"/>
              <a:t> </a:t>
            </a:r>
            <a:r>
              <a:rPr lang="en-US" dirty="0" err="1" smtClean="0"/>
              <a:t>ligjor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sektorin</a:t>
            </a:r>
            <a:r>
              <a:rPr lang="en-US" dirty="0" smtClean="0"/>
              <a:t> e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përputhje</a:t>
            </a:r>
            <a:r>
              <a:rPr lang="en-US" dirty="0" smtClean="0"/>
              <a:t> me </a:t>
            </a:r>
            <a:r>
              <a:rPr lang="en-US" dirty="0" err="1" smtClean="0"/>
              <a:t>kriteret</a:t>
            </a:r>
            <a:r>
              <a:rPr lang="en-US" dirty="0" smtClean="0"/>
              <a:t> e </a:t>
            </a:r>
            <a:r>
              <a:rPr lang="en-US" dirty="0" err="1" smtClean="0"/>
              <a:t>këtij</a:t>
            </a:r>
            <a:r>
              <a:rPr lang="en-US" dirty="0" smtClean="0"/>
              <a:t> </a:t>
            </a:r>
            <a:r>
              <a:rPr lang="en-US" dirty="0" err="1" smtClean="0"/>
              <a:t>ligji</a:t>
            </a:r>
            <a:r>
              <a:rPr lang="en-US" dirty="0" smtClean="0"/>
              <a:t>:</a:t>
            </a:r>
          </a:p>
          <a:p>
            <a:pPr marL="971550" lvl="1" indent="-514350">
              <a:lnSpc>
                <a:spcPct val="100000"/>
              </a:lnSpc>
            </a:pPr>
            <a:r>
              <a:rPr lang="en-US" dirty="0" err="1"/>
              <a:t>Standardet</a:t>
            </a:r>
            <a:r>
              <a:rPr lang="en-US" dirty="0"/>
              <a:t> e </a:t>
            </a:r>
            <a:r>
              <a:rPr lang="en-US" dirty="0" err="1"/>
              <a:t>strategjisë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planit</a:t>
            </a:r>
            <a:r>
              <a:rPr lang="en-US" dirty="0"/>
              <a:t> </a:t>
            </a:r>
            <a:r>
              <a:rPr lang="en-US" dirty="0" err="1"/>
              <a:t>kombëtar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mbetjeve</a:t>
            </a:r>
            <a:endParaRPr lang="en-US" dirty="0"/>
          </a:p>
          <a:p>
            <a:pPr marL="971550" lvl="1" indent="-514350">
              <a:lnSpc>
                <a:spcPct val="100000"/>
              </a:lnSpc>
            </a:pPr>
            <a:r>
              <a:rPr lang="en-US" dirty="0" err="1"/>
              <a:t>Detyrimet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VKM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4"/>
            </a:pPr>
            <a:r>
              <a:rPr lang="en-US" dirty="0" err="1" smtClean="0"/>
              <a:t>Bashkitë</a:t>
            </a:r>
            <a:r>
              <a:rPr lang="en-US" dirty="0" smtClean="0"/>
              <a:t>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mjaftueshëm</a:t>
            </a:r>
            <a:r>
              <a:rPr lang="en-US" dirty="0" smtClean="0"/>
              <a:t> </a:t>
            </a:r>
            <a:r>
              <a:rPr lang="en-US" dirty="0" err="1" smtClean="0"/>
              <a:t>instrumenta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zgjedhin</a:t>
            </a:r>
            <a:r>
              <a:rPr lang="en-US" dirty="0" smtClean="0"/>
              <a:t> </a:t>
            </a:r>
            <a:r>
              <a:rPr lang="en-US" dirty="0" err="1" smtClean="0"/>
              <a:t>mënyrën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përshtatshme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efikase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ushtrimin</a:t>
            </a:r>
            <a:r>
              <a:rPr lang="en-US" dirty="0" smtClean="0"/>
              <a:t> e </a:t>
            </a:r>
            <a:r>
              <a:rPr lang="en-US" dirty="0" err="1" smtClean="0"/>
              <a:t>shërbimit</a:t>
            </a:r>
            <a:r>
              <a:rPr lang="en-US" dirty="0" smtClean="0"/>
              <a:t>:</a:t>
            </a:r>
          </a:p>
          <a:p>
            <a:pPr marL="971550" lvl="1" indent="-514350">
              <a:lnSpc>
                <a:spcPct val="100000"/>
              </a:lnSpc>
            </a:pPr>
            <a:r>
              <a:rPr lang="en-US" dirty="0" err="1"/>
              <a:t>Krijimi</a:t>
            </a:r>
            <a:r>
              <a:rPr lang="en-US" dirty="0"/>
              <a:t> i </a:t>
            </a:r>
            <a:r>
              <a:rPr lang="en-US" dirty="0" err="1"/>
              <a:t>ndërmarrjeve</a:t>
            </a:r>
            <a:r>
              <a:rPr lang="en-US" dirty="0"/>
              <a:t> </a:t>
            </a:r>
            <a:r>
              <a:rPr lang="en-US" dirty="0" err="1"/>
              <a:t>bashkiake</a:t>
            </a:r>
            <a:r>
              <a:rPr lang="en-US" dirty="0"/>
              <a:t> me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shumë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drejta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t’u</a:t>
            </a:r>
            <a:r>
              <a:rPr lang="en-US" dirty="0"/>
              <a:t> </a:t>
            </a:r>
            <a:r>
              <a:rPr lang="en-US" dirty="0" err="1"/>
              <a:t>përfshirë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partneritet</a:t>
            </a:r>
            <a:r>
              <a:rPr lang="en-US" dirty="0"/>
              <a:t> </a:t>
            </a:r>
            <a:r>
              <a:rPr lang="en-US" dirty="0" err="1"/>
              <a:t>publik-privat</a:t>
            </a:r>
            <a:r>
              <a:rPr lang="en-US" dirty="0"/>
              <a:t>, </a:t>
            </a:r>
            <a:r>
              <a:rPr lang="en-US" dirty="0" err="1"/>
              <a:t>gjetjen</a:t>
            </a:r>
            <a:r>
              <a:rPr lang="en-US" dirty="0"/>
              <a:t> e </a:t>
            </a:r>
            <a:r>
              <a:rPr lang="en-US" dirty="0" err="1"/>
              <a:t>mundësive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ulur</a:t>
            </a:r>
            <a:r>
              <a:rPr lang="en-US" dirty="0"/>
              <a:t> </a:t>
            </a:r>
            <a:r>
              <a:rPr lang="en-US" dirty="0" err="1"/>
              <a:t>shpenzimet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rritur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ardhurat</a:t>
            </a:r>
            <a:r>
              <a:rPr lang="en-US" dirty="0"/>
              <a:t>, </a:t>
            </a:r>
            <a:r>
              <a:rPr lang="en-US" dirty="0" err="1"/>
              <a:t>ndërtimin</a:t>
            </a:r>
            <a:r>
              <a:rPr lang="en-US" dirty="0"/>
              <a:t> e </a:t>
            </a:r>
            <a:r>
              <a:rPr lang="en-US" dirty="0" err="1"/>
              <a:t>sistemeve</a:t>
            </a:r>
            <a:r>
              <a:rPr lang="en-US" dirty="0"/>
              <a:t> </a:t>
            </a:r>
            <a:r>
              <a:rPr lang="en-US" dirty="0" err="1"/>
              <a:t>bashkëkohore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 smtClean="0"/>
              <a:t>marrdhënies</a:t>
            </a:r>
            <a:r>
              <a:rPr lang="en-US" dirty="0" smtClean="0"/>
              <a:t> </a:t>
            </a:r>
            <a:r>
              <a:rPr lang="en-US" dirty="0"/>
              <a:t>me </a:t>
            </a:r>
            <a:r>
              <a:rPr lang="en-US" dirty="0" err="1"/>
              <a:t>gjeneruesin</a:t>
            </a:r>
            <a:r>
              <a:rPr lang="en-US" dirty="0"/>
              <a:t> e </a:t>
            </a:r>
            <a:r>
              <a:rPr lang="en-US" dirty="0" err="1"/>
              <a:t>mbetjeve</a:t>
            </a:r>
            <a:r>
              <a:rPr lang="en-US" dirty="0"/>
              <a:t>,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mundshme</a:t>
            </a:r>
            <a:r>
              <a:rPr lang="en-US" dirty="0" smtClean="0"/>
              <a:t>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3702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Rekomandime</a:t>
            </a:r>
            <a:r>
              <a:rPr lang="en-US" dirty="0"/>
              <a:t> (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diskutim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6"/>
            </a:pPr>
            <a:r>
              <a:rPr lang="en-US" dirty="0" err="1" smtClean="0"/>
              <a:t>Ngritja</a:t>
            </a:r>
            <a:r>
              <a:rPr lang="en-US" dirty="0" smtClean="0"/>
              <a:t> 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njësie</a:t>
            </a:r>
            <a:r>
              <a:rPr lang="en-US" dirty="0" smtClean="0"/>
              <a:t> </a:t>
            </a:r>
            <a:r>
              <a:rPr lang="en-US" dirty="0" err="1" smtClean="0"/>
              <a:t>investimesh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kombëtar</a:t>
            </a:r>
            <a:r>
              <a:rPr lang="en-US" dirty="0" smtClean="0"/>
              <a:t> (</a:t>
            </a:r>
            <a:r>
              <a:rPr lang="en-US" dirty="0" err="1" smtClean="0"/>
              <a:t>Rastet</a:t>
            </a:r>
            <a:r>
              <a:rPr lang="en-US" dirty="0" smtClean="0"/>
              <a:t> e </a:t>
            </a:r>
            <a:r>
              <a:rPr lang="en-US" dirty="0" err="1" smtClean="0"/>
              <a:t>ngjashme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Kosovë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Mal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Zi</a:t>
            </a:r>
            <a:r>
              <a:rPr lang="en-US" dirty="0" smtClean="0"/>
              <a:t>)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zgjidhjen</a:t>
            </a:r>
            <a:r>
              <a:rPr lang="en-US" dirty="0" smtClean="0"/>
              <a:t> e </a:t>
            </a:r>
            <a:r>
              <a:rPr lang="en-US" dirty="0" err="1" smtClean="0"/>
              <a:t>ngërçit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trajtimit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operimit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fushave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depozitimit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fushave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transferimit</a:t>
            </a:r>
            <a:r>
              <a:rPr lang="en-US" dirty="0" smtClean="0"/>
              <a:t>. </a:t>
            </a:r>
            <a:r>
              <a:rPr lang="en-US" dirty="0" err="1" smtClean="0"/>
              <a:t>Lehtësimi</a:t>
            </a:r>
            <a:r>
              <a:rPr lang="en-US" dirty="0" smtClean="0"/>
              <a:t>/</a:t>
            </a:r>
            <a:r>
              <a:rPr lang="en-US" dirty="0" err="1" smtClean="0"/>
              <a:t>qartësimi</a:t>
            </a:r>
            <a:r>
              <a:rPr lang="en-US" dirty="0" smtClean="0"/>
              <a:t> i </a:t>
            </a:r>
            <a:r>
              <a:rPr lang="en-US" dirty="0" err="1" smtClean="0"/>
              <a:t>përgjegjësive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institucioneve</a:t>
            </a:r>
            <a:r>
              <a:rPr lang="en-US" dirty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qeverisë</a:t>
            </a:r>
            <a:r>
              <a:rPr lang="en-US" dirty="0" smtClean="0"/>
              <a:t> </a:t>
            </a:r>
            <a:r>
              <a:rPr lang="en-US" dirty="0" err="1" smtClean="0"/>
              <a:t>qendrore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çështjet</a:t>
            </a:r>
            <a:r>
              <a:rPr lang="en-US" dirty="0" smtClean="0"/>
              <a:t> e </a:t>
            </a:r>
            <a:r>
              <a:rPr lang="en-US" dirty="0" err="1" smtClean="0"/>
              <a:t>hartimit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studimeve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fizibilitetit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fusha</a:t>
            </a:r>
            <a:r>
              <a:rPr lang="en-US" dirty="0" smtClean="0"/>
              <a:t> </a:t>
            </a:r>
            <a:r>
              <a:rPr lang="en-US" dirty="0" err="1" smtClean="0"/>
              <a:t>depozitimi</a:t>
            </a:r>
            <a:r>
              <a:rPr lang="en-US" dirty="0" smtClean="0"/>
              <a:t>, </a:t>
            </a:r>
            <a:r>
              <a:rPr lang="en-US" dirty="0" err="1" smtClean="0"/>
              <a:t>operimit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tyre</a:t>
            </a:r>
            <a:r>
              <a:rPr lang="en-US" dirty="0" smtClean="0"/>
              <a:t>, </a:t>
            </a:r>
            <a:r>
              <a:rPr lang="en-US" dirty="0" err="1" smtClean="0"/>
              <a:t>koncensioneve</a:t>
            </a:r>
            <a:r>
              <a:rPr lang="en-US" dirty="0" smtClean="0"/>
              <a:t>, </a:t>
            </a:r>
            <a:r>
              <a:rPr lang="en-US" dirty="0" err="1" smtClean="0"/>
              <a:t>monitorimit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. </a:t>
            </a:r>
            <a:r>
              <a:rPr lang="en-US" dirty="0" err="1" smtClean="0"/>
              <a:t>Çështje</a:t>
            </a:r>
            <a:r>
              <a:rPr lang="en-US" dirty="0" smtClean="0"/>
              <a:t> </a:t>
            </a:r>
            <a:r>
              <a:rPr lang="en-US" dirty="0" err="1" smtClean="0"/>
              <a:t>kritike</a:t>
            </a:r>
            <a:r>
              <a:rPr lang="en-US" dirty="0" smtClean="0"/>
              <a:t> </a:t>
            </a:r>
            <a:r>
              <a:rPr lang="en-US" dirty="0" err="1" smtClean="0"/>
              <a:t>kombëtare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73863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Risitë</a:t>
            </a:r>
            <a:r>
              <a:rPr lang="en-US" dirty="0" smtClean="0"/>
              <a:t> e </a:t>
            </a:r>
            <a:r>
              <a:rPr lang="en-US" dirty="0" err="1" smtClean="0"/>
              <a:t>përgjithshme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ligjit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….</a:t>
            </a:r>
            <a:r>
              <a:rPr lang="en-US" dirty="0" err="1" smtClean="0"/>
              <a:t>referenca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e </a:t>
            </a:r>
            <a:r>
              <a:rPr lang="en-US" dirty="0" err="1" smtClean="0"/>
              <a:t>rëndësishme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ndryshimet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legjislacionin</a:t>
            </a:r>
            <a:r>
              <a:rPr lang="en-US" dirty="0" smtClean="0"/>
              <a:t> </a:t>
            </a:r>
            <a:r>
              <a:rPr lang="en-US" dirty="0" err="1" smtClean="0"/>
              <a:t>sektorial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aktet</a:t>
            </a:r>
            <a:r>
              <a:rPr lang="en-US" dirty="0" smtClean="0"/>
              <a:t> </a:t>
            </a:r>
            <a:r>
              <a:rPr lang="en-US" dirty="0" err="1" smtClean="0"/>
              <a:t>nënligjore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Projektligji</a:t>
            </a:r>
            <a:r>
              <a:rPr lang="en-US" dirty="0"/>
              <a:t> i 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b="1" dirty="0" err="1"/>
              <a:t>rishikon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themel</a:t>
            </a:r>
            <a:r>
              <a:rPr lang="en-US" b="1" dirty="0"/>
              <a:t> </a:t>
            </a:r>
            <a:r>
              <a:rPr lang="en-US" b="1" dirty="0" err="1"/>
              <a:t>bazën</a:t>
            </a:r>
            <a:r>
              <a:rPr lang="en-US" b="1" dirty="0"/>
              <a:t> e </a:t>
            </a:r>
            <a:r>
              <a:rPr lang="en-US" b="1" dirty="0" err="1"/>
              <a:t>funksioneve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kompetencave</a:t>
            </a:r>
            <a:r>
              <a:rPr lang="en-US" b="1" dirty="0"/>
              <a:t> </a:t>
            </a:r>
            <a:r>
              <a:rPr lang="en-US" b="1" dirty="0" err="1"/>
              <a:t>aktuale</a:t>
            </a:r>
            <a:r>
              <a:rPr lang="en-US" b="1" dirty="0"/>
              <a:t> </a:t>
            </a:r>
            <a:r>
              <a:rPr lang="en-US" dirty="0"/>
              <a:t>duke </a:t>
            </a:r>
            <a:r>
              <a:rPr lang="en-US" dirty="0" err="1"/>
              <a:t>shtuar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funksionet</a:t>
            </a:r>
            <a:r>
              <a:rPr lang="en-US" dirty="0"/>
              <a:t> e </a:t>
            </a:r>
            <a:r>
              <a:rPr lang="en-US" dirty="0" err="1"/>
              <a:t>reja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kuadrin</a:t>
            </a:r>
            <a:r>
              <a:rPr lang="en-US" dirty="0"/>
              <a:t> e </a:t>
            </a:r>
            <a:r>
              <a:rPr lang="en-US" dirty="0" err="1"/>
              <a:t>thellimit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decentralizimit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politikave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reja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fushë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psh</a:t>
            </a:r>
            <a:r>
              <a:rPr lang="en-US" dirty="0"/>
              <a:t>. </a:t>
            </a:r>
            <a:r>
              <a:rPr lang="en-US" b="1" dirty="0" err="1"/>
              <a:t>bujqësia</a:t>
            </a:r>
            <a:r>
              <a:rPr lang="en-US" b="1" dirty="0"/>
              <a:t>, </a:t>
            </a:r>
            <a:r>
              <a:rPr lang="en-US" b="1" dirty="0" err="1"/>
              <a:t>funksioni</a:t>
            </a:r>
            <a:r>
              <a:rPr lang="en-US" b="1" dirty="0"/>
              <a:t> i </a:t>
            </a:r>
            <a:r>
              <a:rPr lang="en-US" b="1" dirty="0" err="1"/>
              <a:t>ujitjes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kullimit</a:t>
            </a:r>
            <a:r>
              <a:rPr lang="en-US" b="1" dirty="0"/>
              <a:t>, </a:t>
            </a:r>
            <a:r>
              <a:rPr lang="en-US" b="1" dirty="0" err="1"/>
              <a:t>shërbimit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zjarrfikësve</a:t>
            </a:r>
            <a:r>
              <a:rPr lang="en-US" b="1" dirty="0"/>
              <a:t>, </a:t>
            </a:r>
            <a:r>
              <a:rPr lang="en-US" b="1" dirty="0" err="1"/>
              <a:t>shërbimeve</a:t>
            </a:r>
            <a:r>
              <a:rPr lang="en-US" b="1" dirty="0"/>
              <a:t> </a:t>
            </a:r>
            <a:r>
              <a:rPr lang="en-US" b="1" dirty="0" err="1"/>
              <a:t>sociale</a:t>
            </a:r>
            <a:r>
              <a:rPr lang="en-US" b="1" dirty="0"/>
              <a:t> </a:t>
            </a:r>
            <a:r>
              <a:rPr lang="en-US" b="1" dirty="0" err="1"/>
              <a:t>lokale</a:t>
            </a:r>
            <a:r>
              <a:rPr lang="en-US" b="1" dirty="0"/>
              <a:t>, </a:t>
            </a:r>
            <a:r>
              <a:rPr lang="en-US" b="1" dirty="0" err="1"/>
              <a:t>pyjeve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kullotave</a:t>
            </a:r>
            <a:r>
              <a:rPr lang="en-US" b="1" dirty="0"/>
              <a:t> </a:t>
            </a:r>
            <a:r>
              <a:rPr lang="en-US" b="1" dirty="0" err="1"/>
              <a:t>etj</a:t>
            </a:r>
            <a:r>
              <a:rPr lang="en-US" b="1" dirty="0"/>
              <a:t>. </a:t>
            </a:r>
            <a:endParaRPr lang="en-US" b="1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/>
              <a:t>Projektligji</a:t>
            </a:r>
            <a:r>
              <a:rPr lang="en-US" b="1" dirty="0"/>
              <a:t> </a:t>
            </a:r>
            <a:r>
              <a:rPr lang="en-US" b="1" dirty="0" err="1"/>
              <a:t>sanksionon</a:t>
            </a:r>
            <a:r>
              <a:rPr lang="en-US" b="1" dirty="0"/>
              <a:t> </a:t>
            </a:r>
            <a:r>
              <a:rPr lang="en-US" b="1" dirty="0" err="1"/>
              <a:t>detyrimin</a:t>
            </a:r>
            <a:r>
              <a:rPr lang="en-US" b="1" dirty="0"/>
              <a:t> </a:t>
            </a:r>
            <a:r>
              <a:rPr lang="en-US" b="1" dirty="0" err="1"/>
              <a:t>që</a:t>
            </a:r>
            <a:r>
              <a:rPr lang="en-US" b="1" dirty="0"/>
              <a:t> </a:t>
            </a:r>
            <a:r>
              <a:rPr lang="en-US" b="1" dirty="0" err="1"/>
              <a:t>funksionet</a:t>
            </a:r>
            <a:r>
              <a:rPr lang="en-US" b="1" dirty="0"/>
              <a:t> i </a:t>
            </a:r>
            <a:r>
              <a:rPr lang="en-US" b="1" dirty="0" err="1"/>
              <a:t>njihen</a:t>
            </a:r>
            <a:r>
              <a:rPr lang="en-US" b="1" dirty="0"/>
              <a:t> </a:t>
            </a:r>
            <a:r>
              <a:rPr lang="en-US" b="1" dirty="0" err="1"/>
              <a:t>qeverisjes</a:t>
            </a:r>
            <a:r>
              <a:rPr lang="en-US" b="1" dirty="0"/>
              <a:t> </a:t>
            </a:r>
            <a:r>
              <a:rPr lang="en-US" b="1" dirty="0" err="1"/>
              <a:t>vendore</a:t>
            </a:r>
            <a:r>
              <a:rPr lang="en-US" b="1" dirty="0"/>
              <a:t> </a:t>
            </a:r>
            <a:r>
              <a:rPr lang="en-US" b="1" dirty="0" err="1"/>
              <a:t>vetëm</a:t>
            </a:r>
            <a:r>
              <a:rPr lang="en-US" b="1" dirty="0"/>
              <a:t> </a:t>
            </a:r>
            <a:r>
              <a:rPr lang="en-US" b="1" dirty="0" err="1"/>
              <a:t>nëpërmjet</a:t>
            </a:r>
            <a:r>
              <a:rPr lang="en-US" b="1" dirty="0"/>
              <a:t> </a:t>
            </a:r>
            <a:r>
              <a:rPr lang="en-US" b="1" dirty="0" err="1"/>
              <a:t>ligjit</a:t>
            </a:r>
            <a:r>
              <a:rPr lang="en-US" b="1" dirty="0"/>
              <a:t>,</a:t>
            </a:r>
            <a:r>
              <a:rPr lang="en-US" dirty="0"/>
              <a:t> duke </a:t>
            </a:r>
            <a:r>
              <a:rPr lang="en-US" dirty="0" err="1"/>
              <a:t>mbyllur</a:t>
            </a:r>
            <a:r>
              <a:rPr lang="en-US" dirty="0"/>
              <a:t> </a:t>
            </a:r>
            <a:r>
              <a:rPr lang="en-US" dirty="0" err="1"/>
              <a:t>praktikën</a:t>
            </a:r>
            <a:r>
              <a:rPr lang="en-US" dirty="0"/>
              <a:t> e </a:t>
            </a:r>
            <a:r>
              <a:rPr lang="en-US" dirty="0" err="1"/>
              <a:t>deritanishme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ndryshimit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funksioneve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kompetencave</a:t>
            </a:r>
            <a:r>
              <a:rPr lang="en-US" dirty="0"/>
              <a:t> me </a:t>
            </a:r>
            <a:r>
              <a:rPr lang="en-US" dirty="0" err="1"/>
              <a:t>akte</a:t>
            </a:r>
            <a:r>
              <a:rPr lang="en-US" dirty="0"/>
              <a:t> </a:t>
            </a:r>
            <a:r>
              <a:rPr lang="en-US" dirty="0" err="1"/>
              <a:t>nënligjore</a:t>
            </a:r>
            <a:r>
              <a:rPr lang="en-US" dirty="0"/>
              <a:t> 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en-US" b="1" dirty="0" err="1"/>
              <a:t>Suprimohet</a:t>
            </a:r>
            <a:r>
              <a:rPr lang="en-US" b="1" dirty="0"/>
              <a:t> </a:t>
            </a:r>
            <a:r>
              <a:rPr lang="en-US" b="1" dirty="0" err="1"/>
              <a:t>ndarja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“</a:t>
            </a:r>
            <a:r>
              <a:rPr lang="en-US" b="1" dirty="0" err="1"/>
              <a:t>funksione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përbashkëta</a:t>
            </a:r>
            <a:r>
              <a:rPr lang="en-US" b="1" dirty="0"/>
              <a:t>”. </a:t>
            </a:r>
            <a:endParaRPr lang="en-US" b="1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Projektligji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herë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parë</a:t>
            </a:r>
            <a:r>
              <a:rPr lang="en-US" dirty="0"/>
              <a:t> </a:t>
            </a:r>
            <a:r>
              <a:rPr lang="en-US" dirty="0" err="1"/>
              <a:t>fut</a:t>
            </a:r>
            <a:r>
              <a:rPr lang="en-US" dirty="0"/>
              <a:t> </a:t>
            </a:r>
            <a:r>
              <a:rPr lang="en-US" dirty="0" err="1"/>
              <a:t>konceptin</a:t>
            </a:r>
            <a:r>
              <a:rPr lang="en-US" dirty="0"/>
              <a:t> e </a:t>
            </a:r>
            <a:r>
              <a:rPr lang="en-US" dirty="0" err="1"/>
              <a:t>e</a:t>
            </a:r>
            <a:r>
              <a:rPr lang="en-US" dirty="0"/>
              <a:t> “</a:t>
            </a:r>
            <a:r>
              <a:rPr lang="en-US" dirty="0" err="1"/>
              <a:t>decentralizimit</a:t>
            </a:r>
            <a:r>
              <a:rPr lang="en-US" dirty="0"/>
              <a:t> </a:t>
            </a:r>
            <a:r>
              <a:rPr lang="en-US" dirty="0" err="1"/>
              <a:t>asimetrik</a:t>
            </a:r>
            <a:r>
              <a:rPr lang="en-US" dirty="0"/>
              <a:t>” </a:t>
            </a:r>
            <a:r>
              <a:rPr lang="en-US" dirty="0" smtClean="0"/>
              <a:t>…. </a:t>
            </a:r>
            <a:r>
              <a:rPr lang="en-US" b="1" dirty="0"/>
              <a:t>duke ja </a:t>
            </a:r>
            <a:r>
              <a:rPr lang="en-US" b="1" dirty="0" err="1"/>
              <a:t>përshtatur</a:t>
            </a:r>
            <a:r>
              <a:rPr lang="en-US" b="1" dirty="0"/>
              <a:t> </a:t>
            </a:r>
            <a:r>
              <a:rPr lang="en-US" b="1" dirty="0" err="1"/>
              <a:t>transferimin</a:t>
            </a:r>
            <a:r>
              <a:rPr lang="en-US" b="1" dirty="0"/>
              <a:t> e </a:t>
            </a:r>
            <a:r>
              <a:rPr lang="en-US" b="1" dirty="0" err="1"/>
              <a:t>funksioneve</a:t>
            </a:r>
            <a:r>
              <a:rPr lang="en-US" b="1" dirty="0"/>
              <a:t> </a:t>
            </a:r>
            <a:r>
              <a:rPr lang="en-US" b="1" dirty="0" err="1"/>
              <a:t>aftësitë</a:t>
            </a:r>
            <a:r>
              <a:rPr lang="en-US" b="1" dirty="0"/>
              <a:t> </a:t>
            </a:r>
            <a:r>
              <a:rPr lang="en-US" b="1" dirty="0" err="1"/>
              <a:t>reale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kanë</a:t>
            </a:r>
            <a:r>
              <a:rPr lang="en-US" dirty="0"/>
              <a:t> </a:t>
            </a:r>
            <a:r>
              <a:rPr lang="en-US" dirty="0" err="1"/>
              <a:t>njësi</a:t>
            </a:r>
            <a:r>
              <a:rPr lang="en-US" dirty="0"/>
              <a:t> </a:t>
            </a:r>
            <a:r>
              <a:rPr lang="en-US" dirty="0" err="1"/>
              <a:t>vendore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ndryshme</a:t>
            </a:r>
            <a:r>
              <a:rPr lang="en-US" dirty="0"/>
              <a:t>. </a:t>
            </a:r>
            <a:endParaRPr lang="en-US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Aspektet</a:t>
            </a:r>
            <a:r>
              <a:rPr lang="en-US" dirty="0" smtClean="0"/>
              <a:t> </a:t>
            </a:r>
            <a:r>
              <a:rPr lang="en-US" dirty="0" err="1" smtClean="0"/>
              <a:t>tranzitore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6751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Risitë</a:t>
            </a:r>
            <a:r>
              <a:rPr lang="en-US" dirty="0" smtClean="0"/>
              <a:t> e </a:t>
            </a:r>
            <a:r>
              <a:rPr lang="en-US" dirty="0" err="1" smtClean="0"/>
              <a:t>përgjithshme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ligjit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/>
              <a:t>Projektligji</a:t>
            </a:r>
            <a:r>
              <a:rPr lang="en-US" b="1" dirty="0"/>
              <a:t> i </a:t>
            </a:r>
            <a:r>
              <a:rPr lang="en-US" b="1" dirty="0" err="1"/>
              <a:t>ka</a:t>
            </a:r>
            <a:r>
              <a:rPr lang="en-US" b="1" dirty="0"/>
              <a:t> </a:t>
            </a:r>
            <a:r>
              <a:rPr lang="en-US" b="1" dirty="0" err="1"/>
              <a:t>kushtuar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herë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parë</a:t>
            </a:r>
            <a:r>
              <a:rPr lang="en-US" b="1" dirty="0"/>
              <a:t> </a:t>
            </a:r>
            <a:r>
              <a:rPr lang="en-US" b="1" dirty="0" err="1"/>
              <a:t>një</a:t>
            </a:r>
            <a:r>
              <a:rPr lang="en-US" b="1" dirty="0"/>
              <a:t> </a:t>
            </a:r>
            <a:r>
              <a:rPr lang="en-US" b="1" dirty="0" err="1"/>
              <a:t>kre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veçantë</a:t>
            </a:r>
            <a:r>
              <a:rPr lang="en-US" b="1" dirty="0"/>
              <a:t> “</a:t>
            </a:r>
            <a:r>
              <a:rPr lang="en-US" b="1" dirty="0" err="1"/>
              <a:t>administrimit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shërbimeve</a:t>
            </a:r>
            <a:r>
              <a:rPr lang="en-US" b="1" dirty="0"/>
              <a:t> </a:t>
            </a:r>
            <a:r>
              <a:rPr lang="en-US" b="1" dirty="0" err="1"/>
              <a:t>publike</a:t>
            </a:r>
            <a:r>
              <a:rPr lang="en-US" b="1" dirty="0"/>
              <a:t>”.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këtë</a:t>
            </a:r>
            <a:r>
              <a:rPr lang="en-US" dirty="0"/>
              <a:t> </a:t>
            </a:r>
            <a:r>
              <a:rPr lang="en-US" dirty="0" err="1"/>
              <a:t>kre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</a:t>
            </a:r>
            <a:r>
              <a:rPr lang="en-US" dirty="0" err="1"/>
              <a:t>sanksionuar</a:t>
            </a:r>
            <a:r>
              <a:rPr lang="en-US" dirty="0"/>
              <a:t> </a:t>
            </a:r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parime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rëndësishme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administrimin</a:t>
            </a:r>
            <a:r>
              <a:rPr lang="en-US" dirty="0"/>
              <a:t> e </a:t>
            </a:r>
            <a:r>
              <a:rPr lang="en-US" dirty="0" err="1"/>
              <a:t>shërbimeve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ana</a:t>
            </a:r>
            <a:r>
              <a:rPr lang="en-US" dirty="0"/>
              <a:t> e </a:t>
            </a:r>
            <a:r>
              <a:rPr lang="en-US" dirty="0" err="1"/>
              <a:t>bashkive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parimi</a:t>
            </a:r>
            <a:r>
              <a:rPr lang="en-US" dirty="0"/>
              <a:t> i </a:t>
            </a:r>
            <a:r>
              <a:rPr lang="en-US" dirty="0" err="1"/>
              <a:t>shumëllojshmërisë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mënyra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kryerjen</a:t>
            </a:r>
            <a:r>
              <a:rPr lang="en-US" dirty="0"/>
              <a:t> e </a:t>
            </a:r>
            <a:r>
              <a:rPr lang="en-US" dirty="0" err="1"/>
              <a:t>shërbimeve</a:t>
            </a:r>
            <a:r>
              <a:rPr lang="en-US" dirty="0"/>
              <a:t> duke </a:t>
            </a:r>
            <a:r>
              <a:rPr lang="en-US" dirty="0" err="1"/>
              <a:t>filluar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kryerja</a:t>
            </a:r>
            <a:r>
              <a:rPr lang="en-US" dirty="0"/>
              <a:t> </a:t>
            </a:r>
            <a:r>
              <a:rPr lang="en-US" dirty="0" err="1"/>
              <a:t>nëpërmjet</a:t>
            </a:r>
            <a:r>
              <a:rPr lang="en-US" dirty="0"/>
              <a:t> </a:t>
            </a:r>
            <a:r>
              <a:rPr lang="en-US" dirty="0" err="1"/>
              <a:t>strukturave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brendshme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vetë</a:t>
            </a:r>
            <a:r>
              <a:rPr lang="en-US" dirty="0"/>
              <a:t> </a:t>
            </a:r>
            <a:r>
              <a:rPr lang="en-US" dirty="0" err="1"/>
              <a:t>bashkisë</a:t>
            </a:r>
            <a:r>
              <a:rPr lang="en-US" dirty="0"/>
              <a:t> </a:t>
            </a:r>
            <a:r>
              <a:rPr lang="en-US" dirty="0" err="1"/>
              <a:t>deri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b="1" dirty="0" err="1"/>
              <a:t>modalitetet</a:t>
            </a:r>
            <a:r>
              <a:rPr lang="en-US" b="1" dirty="0"/>
              <a:t> e </a:t>
            </a:r>
            <a:r>
              <a:rPr lang="en-US" b="1" dirty="0" err="1"/>
              <a:t>partneritetit</a:t>
            </a:r>
            <a:r>
              <a:rPr lang="en-US" b="1" dirty="0"/>
              <a:t> </a:t>
            </a:r>
            <a:r>
              <a:rPr lang="en-US" b="1" dirty="0" err="1"/>
              <a:t>publik-privat</a:t>
            </a:r>
            <a:r>
              <a:rPr lang="en-US" dirty="0"/>
              <a:t>. </a:t>
            </a:r>
            <a:endParaRPr lang="en-US" dirty="0" smtClean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 </a:t>
            </a:r>
            <a:r>
              <a:rPr lang="en-US" dirty="0" err="1"/>
              <a:t>reja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sjell</a:t>
            </a:r>
            <a:r>
              <a:rPr lang="en-US" dirty="0"/>
              <a:t> </a:t>
            </a:r>
            <a:r>
              <a:rPr lang="en-US" dirty="0" err="1"/>
              <a:t>ligji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fushën</a:t>
            </a:r>
            <a:r>
              <a:rPr lang="en-US" dirty="0"/>
              <a:t> e </a:t>
            </a:r>
            <a:r>
              <a:rPr lang="en-US" dirty="0" err="1"/>
              <a:t>shërbimeve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 err="1"/>
              <a:t>është</a:t>
            </a:r>
            <a:r>
              <a:rPr lang="en-US" b="1" dirty="0"/>
              <a:t> </a:t>
            </a:r>
            <a:r>
              <a:rPr lang="en-US" b="1" dirty="0" err="1"/>
              <a:t>sanksionimi</a:t>
            </a:r>
            <a:r>
              <a:rPr lang="en-US" b="1" dirty="0"/>
              <a:t> i </a:t>
            </a:r>
            <a:r>
              <a:rPr lang="en-US" b="1" dirty="0" err="1"/>
              <a:t>detyrimit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hartuar</a:t>
            </a:r>
            <a:r>
              <a:rPr lang="en-US" b="1" dirty="0"/>
              <a:t> </a:t>
            </a:r>
            <a:r>
              <a:rPr lang="en-US" b="1" dirty="0" err="1"/>
              <a:t>standarde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menaxhimit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performancës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secilin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shërbimet</a:t>
            </a:r>
            <a:r>
              <a:rPr lang="en-US" b="1" dirty="0"/>
              <a:t> </a:t>
            </a:r>
            <a:r>
              <a:rPr lang="en-US" b="1" dirty="0" err="1"/>
              <a:t>publike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detyrimin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monitorimin</a:t>
            </a:r>
            <a:r>
              <a:rPr lang="en-US" b="1" dirty="0"/>
              <a:t> i </a:t>
            </a:r>
            <a:r>
              <a:rPr lang="en-US" b="1" dirty="0" err="1"/>
              <a:t>tyre</a:t>
            </a:r>
            <a:r>
              <a:rPr lang="en-US" b="1" dirty="0"/>
              <a:t>.</a:t>
            </a:r>
            <a:r>
              <a:rPr lang="en-US" dirty="0"/>
              <a:t> </a:t>
            </a:r>
            <a:r>
              <a:rPr lang="en-US" dirty="0" err="1"/>
              <a:t>Qeverisja</a:t>
            </a:r>
            <a:r>
              <a:rPr lang="en-US" dirty="0"/>
              <a:t> </a:t>
            </a:r>
            <a:r>
              <a:rPr lang="en-US" dirty="0" err="1"/>
              <a:t>vendore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jetë</a:t>
            </a:r>
            <a:r>
              <a:rPr lang="en-US" dirty="0"/>
              <a:t> e </a:t>
            </a:r>
            <a:r>
              <a:rPr lang="en-US" dirty="0" err="1"/>
              <a:t>detyruar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ndjekë</a:t>
            </a:r>
            <a:r>
              <a:rPr lang="en-US" dirty="0"/>
              <a:t> </a:t>
            </a:r>
            <a:r>
              <a:rPr lang="en-US" b="1" dirty="0" err="1"/>
              <a:t>rregulla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qarta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transparente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shërbimet</a:t>
            </a:r>
            <a:r>
              <a:rPr lang="en-US" b="1" dirty="0"/>
              <a:t> </a:t>
            </a:r>
            <a:r>
              <a:rPr lang="en-US" b="1" dirty="0" err="1"/>
              <a:t>publike</a:t>
            </a:r>
            <a:r>
              <a:rPr lang="en-US" b="1" dirty="0"/>
              <a:t> </a:t>
            </a:r>
            <a:r>
              <a:rPr lang="en-US" b="1" dirty="0" err="1"/>
              <a:t>që</a:t>
            </a:r>
            <a:r>
              <a:rPr lang="en-US" b="1" dirty="0"/>
              <a:t> </a:t>
            </a:r>
            <a:r>
              <a:rPr lang="en-US" b="1" dirty="0" err="1"/>
              <a:t>financohen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tarifat</a:t>
            </a:r>
            <a:r>
              <a:rPr lang="en-US" b="1" dirty="0"/>
              <a:t> e </a:t>
            </a:r>
            <a:r>
              <a:rPr lang="en-US" b="1" dirty="0" err="1"/>
              <a:t>qytetarëve</a:t>
            </a:r>
            <a:r>
              <a:rPr lang="en-US" b="1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do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nxisë</a:t>
            </a:r>
            <a:r>
              <a:rPr lang="en-US" dirty="0"/>
              <a:t> </a:t>
            </a:r>
            <a:r>
              <a:rPr lang="en-US" dirty="0" err="1"/>
              <a:t>llogaridhënien</a:t>
            </a:r>
            <a:r>
              <a:rPr lang="en-US" dirty="0"/>
              <a:t> para </a:t>
            </a:r>
            <a:r>
              <a:rPr lang="en-US" dirty="0" err="1"/>
              <a:t>publikut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qytetarëve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drejta</a:t>
            </a:r>
            <a:r>
              <a:rPr lang="en-US" dirty="0" smtClean="0"/>
              <a:t> </a:t>
            </a:r>
            <a:r>
              <a:rPr lang="en-US" dirty="0" err="1" smtClean="0"/>
              <a:t>bashkive</a:t>
            </a:r>
            <a:r>
              <a:rPr lang="en-US" dirty="0" smtClean="0"/>
              <a:t> duke i </a:t>
            </a:r>
            <a:r>
              <a:rPr lang="en-US" dirty="0" err="1" smtClean="0"/>
              <a:t>dhënë</a:t>
            </a:r>
            <a:r>
              <a:rPr lang="en-US" dirty="0" smtClean="0"/>
              <a:t> </a:t>
            </a:r>
            <a:r>
              <a:rPr lang="en-US" dirty="0" err="1" smtClean="0"/>
              <a:t>liri</a:t>
            </a:r>
            <a:r>
              <a:rPr lang="en-US" dirty="0" smtClean="0"/>
              <a:t> </a:t>
            </a:r>
            <a:r>
              <a:rPr lang="en-US" dirty="0" err="1" smtClean="0"/>
              <a:t>veprimi</a:t>
            </a:r>
            <a:r>
              <a:rPr lang="en-US" dirty="0" smtClean="0"/>
              <a:t> </a:t>
            </a:r>
            <a:r>
              <a:rPr lang="en-US" dirty="0" err="1" smtClean="0"/>
              <a:t>përtej</a:t>
            </a:r>
            <a:r>
              <a:rPr lang="en-US" dirty="0" smtClean="0"/>
              <a:t> </a:t>
            </a:r>
            <a:r>
              <a:rPr lang="en-US" dirty="0" err="1" smtClean="0"/>
              <a:t>sanksionimeve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nivel</a:t>
            </a:r>
            <a:r>
              <a:rPr lang="en-US" dirty="0" smtClean="0"/>
              <a:t> Qarku.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84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Shërbimi</a:t>
            </a:r>
            <a:r>
              <a:rPr lang="en-US" dirty="0" smtClean="0"/>
              <a:t> i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urbane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dirty="0" err="1" smtClean="0"/>
              <a:t>Shërbime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”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shërbime</a:t>
            </a:r>
            <a:r>
              <a:rPr lang="en-US" dirty="0" smtClean="0"/>
              <a:t> me </a:t>
            </a:r>
            <a:r>
              <a:rPr lang="en-US" dirty="0" err="1" smtClean="0"/>
              <a:t>interes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përgjithshëm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ofrohen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komunitetin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bashkitë</a:t>
            </a:r>
            <a:r>
              <a:rPr lang="en-US" dirty="0" smtClean="0"/>
              <a:t>,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mënyrë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vazhdueshme</a:t>
            </a:r>
            <a:r>
              <a:rPr lang="en-US" dirty="0" smtClean="0"/>
              <a:t>, me </a:t>
            </a:r>
            <a:r>
              <a:rPr lang="en-US" dirty="0" err="1" smtClean="0"/>
              <a:t>çmime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përballueshme</a:t>
            </a:r>
            <a:r>
              <a:rPr lang="en-US" dirty="0" smtClean="0"/>
              <a:t>, </a:t>
            </a:r>
            <a:r>
              <a:rPr lang="en-US" b="1" dirty="0" err="1" smtClean="0"/>
              <a:t>sipas</a:t>
            </a:r>
            <a:r>
              <a:rPr lang="en-US" b="1" dirty="0" smtClean="0"/>
              <a:t> </a:t>
            </a:r>
            <a:r>
              <a:rPr lang="en-US" b="1" dirty="0" err="1" smtClean="0"/>
              <a:t>standardeve</a:t>
            </a:r>
            <a:r>
              <a:rPr lang="en-US" b="1" dirty="0" smtClean="0"/>
              <a:t> </a:t>
            </a:r>
            <a:r>
              <a:rPr lang="en-US" b="1" dirty="0" err="1" smtClean="0"/>
              <a:t>minimale</a:t>
            </a:r>
            <a:r>
              <a:rPr lang="en-US" b="1" dirty="0" smtClean="0"/>
              <a:t> </a:t>
            </a:r>
            <a:r>
              <a:rPr lang="en-US" b="1" dirty="0" err="1" smtClean="0"/>
              <a:t>kombëtare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përcaktuar</a:t>
            </a:r>
            <a:r>
              <a:rPr lang="en-US" b="1" dirty="0" smtClean="0"/>
              <a:t> me </a:t>
            </a:r>
            <a:r>
              <a:rPr lang="en-US" b="1" dirty="0" err="1" smtClean="0"/>
              <a:t>ligj</a:t>
            </a:r>
            <a:r>
              <a:rPr lang="en-US" b="1" dirty="0" smtClean="0"/>
              <a:t> </a:t>
            </a:r>
            <a:r>
              <a:rPr lang="en-US" b="1" dirty="0" err="1" smtClean="0"/>
              <a:t>apo</a:t>
            </a:r>
            <a:r>
              <a:rPr lang="en-US" b="1" dirty="0" smtClean="0"/>
              <a:t> me </a:t>
            </a:r>
            <a:r>
              <a:rPr lang="en-US" b="1" dirty="0" err="1" smtClean="0"/>
              <a:t>akte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tjera</a:t>
            </a:r>
            <a:r>
              <a:rPr lang="en-US" b="1" dirty="0" smtClean="0"/>
              <a:t> normative</a:t>
            </a:r>
            <a:r>
              <a:rPr lang="en-US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US" dirty="0" err="1" smtClean="0"/>
              <a:t>Neni</a:t>
            </a:r>
            <a:r>
              <a:rPr lang="en-US" dirty="0" smtClean="0"/>
              <a:t> 3  “</a:t>
            </a:r>
            <a:r>
              <a:rPr lang="en-US" b="1" dirty="0" err="1"/>
              <a:t>Misioni</a:t>
            </a:r>
            <a:r>
              <a:rPr lang="en-US" b="1" dirty="0"/>
              <a:t> i </a:t>
            </a:r>
            <a:r>
              <a:rPr lang="en-US" b="1" dirty="0" err="1"/>
              <a:t>qeverisjes</a:t>
            </a:r>
            <a:r>
              <a:rPr lang="en-US" b="1" dirty="0"/>
              <a:t> </a:t>
            </a:r>
            <a:r>
              <a:rPr lang="en-US" b="1" dirty="0" err="1"/>
              <a:t>vendore</a:t>
            </a:r>
            <a:r>
              <a:rPr lang="en-US" b="1" dirty="0"/>
              <a:t> </a:t>
            </a:r>
            <a:r>
              <a:rPr lang="en-US" b="1" dirty="0" smtClean="0"/>
              <a:t>“ ….. </a:t>
            </a:r>
            <a:r>
              <a:rPr lang="en-US" dirty="0" smtClean="0"/>
              <a:t>e</a:t>
            </a:r>
            <a:r>
              <a:rPr lang="en-US" dirty="0"/>
              <a:t>) </a:t>
            </a:r>
            <a:r>
              <a:rPr lang="en-US" b="1" dirty="0" err="1"/>
              <a:t>realizimit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shërbimeve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përputhje</a:t>
            </a:r>
            <a:r>
              <a:rPr lang="en-US" b="1" dirty="0"/>
              <a:t> me </a:t>
            </a:r>
            <a:r>
              <a:rPr lang="en-US" b="1" dirty="0" err="1"/>
              <a:t>standardet</a:t>
            </a:r>
            <a:r>
              <a:rPr lang="en-US" b="1" dirty="0"/>
              <a:t> e </a:t>
            </a:r>
            <a:r>
              <a:rPr lang="en-US" b="1" dirty="0" err="1"/>
              <a:t>kërkuara</a:t>
            </a:r>
            <a:r>
              <a:rPr lang="en-US" b="1" dirty="0"/>
              <a:t> me </a:t>
            </a:r>
            <a:r>
              <a:rPr lang="en-US" b="1" dirty="0" err="1"/>
              <a:t>ligj</a:t>
            </a:r>
            <a:r>
              <a:rPr lang="en-US" b="1" dirty="0"/>
              <a:t> </a:t>
            </a:r>
            <a:r>
              <a:rPr lang="en-US" b="1" dirty="0" err="1"/>
              <a:t>ose</a:t>
            </a:r>
            <a:r>
              <a:rPr lang="en-US" b="1" dirty="0"/>
              <a:t> </a:t>
            </a:r>
            <a:r>
              <a:rPr lang="en-US" b="1" dirty="0" err="1"/>
              <a:t>akte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tjera</a:t>
            </a:r>
            <a:r>
              <a:rPr lang="en-US" b="1" dirty="0"/>
              <a:t> normative. </a:t>
            </a:r>
          </a:p>
        </p:txBody>
      </p:sp>
    </p:spTree>
    <p:extLst>
      <p:ext uri="{BB962C8B-B14F-4D97-AF65-F5344CB8AC3E}">
        <p14:creationId xmlns:p14="http://schemas.microsoft.com/office/powerpoint/2010/main" val="2943810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Shërbimi</a:t>
            </a:r>
            <a:r>
              <a:rPr lang="en-US" dirty="0" smtClean="0"/>
              <a:t> i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urbane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KREU V - BASHKËPUNIMI NDËRVENDOR 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Neni</a:t>
            </a:r>
            <a:r>
              <a:rPr lang="en-US" dirty="0" smtClean="0"/>
              <a:t> 14 “</a:t>
            </a:r>
            <a:r>
              <a:rPr lang="en-US" dirty="0" err="1" smtClean="0"/>
              <a:t>Bashkëpunimi</a:t>
            </a:r>
            <a:r>
              <a:rPr lang="en-US" dirty="0" smtClean="0"/>
              <a:t> </a:t>
            </a:r>
            <a:r>
              <a:rPr lang="en-US" dirty="0" err="1" smtClean="0"/>
              <a:t>ndërvendor</a:t>
            </a:r>
            <a:r>
              <a:rPr lang="en-US" dirty="0" smtClean="0"/>
              <a:t>” </a:t>
            </a:r>
          </a:p>
          <a:p>
            <a:pPr lvl="1">
              <a:lnSpc>
                <a:spcPct val="100000"/>
              </a:lnSpc>
            </a:pP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kryerjen</a:t>
            </a:r>
            <a:r>
              <a:rPr lang="en-US" dirty="0" smtClean="0"/>
              <a:t> e </a:t>
            </a:r>
            <a:r>
              <a:rPr lang="en-US" dirty="0" err="1" smtClean="0"/>
              <a:t>funksioneve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ofrimin</a:t>
            </a:r>
            <a:r>
              <a:rPr lang="en-US" dirty="0" smtClean="0"/>
              <a:t> e </a:t>
            </a:r>
            <a:r>
              <a:rPr lang="en-US" dirty="0" err="1" smtClean="0"/>
              <a:t>shërbimeve</a:t>
            </a:r>
            <a:r>
              <a:rPr lang="en-US" dirty="0" smtClean="0"/>
              <a:t> </a:t>
            </a:r>
            <a:r>
              <a:rPr lang="en-US" dirty="0" err="1" smtClean="0"/>
              <a:t>specifike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dobinë</a:t>
            </a:r>
            <a:r>
              <a:rPr lang="en-US" dirty="0" smtClean="0"/>
              <a:t> e </a:t>
            </a:r>
            <a:r>
              <a:rPr lang="en-US" dirty="0" err="1" smtClean="0"/>
              <a:t>përbashkët</a:t>
            </a:r>
            <a:r>
              <a:rPr lang="en-US" dirty="0" smtClean="0"/>
              <a:t>,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njësi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qeverisjes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 </a:t>
            </a:r>
            <a:r>
              <a:rPr lang="en-US" b="1" dirty="0" err="1" smtClean="0"/>
              <a:t>brenda</a:t>
            </a:r>
            <a:r>
              <a:rPr lang="en-US" b="1" dirty="0" smtClean="0"/>
              <a:t> </a:t>
            </a:r>
            <a:r>
              <a:rPr lang="en-US" b="1" dirty="0" err="1" smtClean="0"/>
              <a:t>një</a:t>
            </a:r>
            <a:r>
              <a:rPr lang="en-US" b="1" dirty="0" smtClean="0"/>
              <a:t> qarku </a:t>
            </a:r>
            <a:r>
              <a:rPr lang="en-US" b="1" dirty="0" err="1" smtClean="0"/>
              <a:t>apo</a:t>
            </a:r>
            <a:r>
              <a:rPr lang="en-US" b="1" dirty="0" smtClean="0"/>
              <a:t> midis </a:t>
            </a:r>
            <a:r>
              <a:rPr lang="en-US" b="1" dirty="0" err="1" smtClean="0"/>
              <a:t>qarqeve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ndryshme</a:t>
            </a:r>
            <a:r>
              <a:rPr lang="en-US" dirty="0" smtClean="0"/>
              <a:t>,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ushtrojnë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bashku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funksion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/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shërbim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u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dhënë</a:t>
            </a:r>
            <a:r>
              <a:rPr lang="en-US" dirty="0" smtClean="0"/>
              <a:t> </a:t>
            </a:r>
            <a:r>
              <a:rPr lang="en-US" dirty="0" err="1" smtClean="0"/>
              <a:t>atyre</a:t>
            </a:r>
            <a:r>
              <a:rPr lang="en-US" dirty="0" smtClean="0"/>
              <a:t> me </a:t>
            </a:r>
            <a:r>
              <a:rPr lang="en-US" dirty="0" err="1" smtClean="0"/>
              <a:t>ligj</a:t>
            </a:r>
            <a:r>
              <a:rPr lang="en-US" dirty="0" smtClean="0"/>
              <a:t>, </a:t>
            </a:r>
            <a:r>
              <a:rPr lang="en-US" dirty="0" err="1" smtClean="0"/>
              <a:t>nëpërmjet</a:t>
            </a:r>
            <a:r>
              <a:rPr lang="en-US" dirty="0" smtClean="0"/>
              <a:t> </a:t>
            </a:r>
            <a:r>
              <a:rPr lang="en-US" dirty="0" err="1" smtClean="0"/>
              <a:t>lidhjes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zbatimit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marrëveshjeve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kontratave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përbashkëta</a:t>
            </a:r>
            <a:r>
              <a:rPr lang="en-US" dirty="0" smtClean="0"/>
              <a:t>, </a:t>
            </a:r>
            <a:r>
              <a:rPr lang="en-US" dirty="0" err="1" smtClean="0"/>
              <a:t>delegimit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kompetencave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përgjegjësive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veçanta</a:t>
            </a:r>
            <a:r>
              <a:rPr lang="en-US" dirty="0" smtClean="0"/>
              <a:t> </a:t>
            </a:r>
            <a:r>
              <a:rPr lang="en-US" dirty="0" err="1" smtClean="0"/>
              <a:t>njëra-tjetrës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kontraktimit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palë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tretë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920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Shërbimi</a:t>
            </a:r>
            <a:r>
              <a:rPr lang="en-US" dirty="0" smtClean="0"/>
              <a:t> i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urbane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KREU VII - FUNKSIONET DHE KOMPETENCAT E NJËSIVE TË QEVERISJES VENDORE </a:t>
            </a:r>
          </a:p>
          <a:p>
            <a:pPr>
              <a:lnSpc>
                <a:spcPct val="120000"/>
              </a:lnSpc>
            </a:pPr>
            <a:r>
              <a:rPr lang="en-US" dirty="0" err="1" smtClean="0"/>
              <a:t>Neni</a:t>
            </a:r>
            <a:r>
              <a:rPr lang="en-US" dirty="0" smtClean="0"/>
              <a:t> 23 “</a:t>
            </a:r>
            <a:r>
              <a:rPr lang="en-US" dirty="0" err="1" smtClean="0"/>
              <a:t>Funksionet</a:t>
            </a:r>
            <a:r>
              <a:rPr lang="en-US" dirty="0" smtClean="0"/>
              <a:t> e </a:t>
            </a:r>
            <a:r>
              <a:rPr lang="en-US" dirty="0" err="1" smtClean="0"/>
              <a:t>veta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bashkive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fushën</a:t>
            </a:r>
            <a:r>
              <a:rPr lang="en-US" dirty="0" smtClean="0"/>
              <a:t> e </a:t>
            </a:r>
            <a:r>
              <a:rPr lang="en-US" dirty="0" err="1" smtClean="0"/>
              <a:t>infrastrukturës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shërbimeve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” …. </a:t>
            </a:r>
            <a:r>
              <a:rPr lang="en-US" b="1" dirty="0" smtClean="0"/>
              <a:t>10. </a:t>
            </a:r>
            <a:r>
              <a:rPr lang="en-US" b="1" dirty="0" err="1" smtClean="0"/>
              <a:t>Mbledhjen</a:t>
            </a:r>
            <a:r>
              <a:rPr lang="en-US" b="1" dirty="0" smtClean="0"/>
              <a:t>, </a:t>
            </a:r>
            <a:r>
              <a:rPr lang="en-US" b="1" dirty="0" err="1" smtClean="0"/>
              <a:t>largimin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trajtimin</a:t>
            </a:r>
            <a:r>
              <a:rPr lang="en-US" b="1" dirty="0" smtClean="0"/>
              <a:t> e </a:t>
            </a:r>
            <a:r>
              <a:rPr lang="en-US" b="1" dirty="0" err="1" smtClean="0"/>
              <a:t>mbetjeve</a:t>
            </a:r>
            <a:r>
              <a:rPr lang="en-US" b="1" dirty="0" smtClean="0"/>
              <a:t> urbane;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err="1" smtClean="0"/>
              <a:t>Neni</a:t>
            </a:r>
            <a:r>
              <a:rPr lang="en-US" dirty="0" smtClean="0"/>
              <a:t> 32 “</a:t>
            </a:r>
            <a:r>
              <a:rPr lang="en-US" dirty="0" err="1" smtClean="0"/>
              <a:t>Administrimi</a:t>
            </a:r>
            <a:r>
              <a:rPr lang="en-US" dirty="0" smtClean="0"/>
              <a:t> i </a:t>
            </a:r>
            <a:r>
              <a:rPr lang="en-US" dirty="0" err="1" smtClean="0"/>
              <a:t>shërbimeve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” </a:t>
            </a:r>
            <a:endParaRPr lang="en-US" dirty="0"/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/>
              <a:t>Njësitë</a:t>
            </a:r>
            <a:r>
              <a:rPr lang="en-US" dirty="0"/>
              <a:t> e </a:t>
            </a:r>
            <a:r>
              <a:rPr lang="en-US" dirty="0" err="1"/>
              <a:t>qeverisjes</a:t>
            </a:r>
            <a:r>
              <a:rPr lang="en-US" dirty="0"/>
              <a:t> </a:t>
            </a:r>
            <a:r>
              <a:rPr lang="en-US" dirty="0" err="1"/>
              <a:t>vendore</a:t>
            </a:r>
            <a:r>
              <a:rPr lang="en-US" dirty="0"/>
              <a:t> </a:t>
            </a:r>
            <a:r>
              <a:rPr lang="en-US" dirty="0" err="1"/>
              <a:t>duhet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ofrojnë</a:t>
            </a:r>
            <a:r>
              <a:rPr lang="en-US" dirty="0"/>
              <a:t> </a:t>
            </a:r>
            <a:r>
              <a:rPr lang="en-US" dirty="0" err="1"/>
              <a:t>shërbime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përputhje</a:t>
            </a:r>
            <a:r>
              <a:rPr lang="en-US" dirty="0"/>
              <a:t> me </a:t>
            </a:r>
            <a:r>
              <a:rPr lang="en-US" dirty="0" err="1"/>
              <a:t>funksioneve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veta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funksioneve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tjera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caktuara</a:t>
            </a:r>
            <a:r>
              <a:rPr lang="en-US" dirty="0"/>
              <a:t> me </a:t>
            </a:r>
            <a:r>
              <a:rPr lang="en-US" dirty="0" err="1"/>
              <a:t>ligj</a:t>
            </a:r>
            <a:r>
              <a:rPr lang="en-US" dirty="0"/>
              <a:t>, </a:t>
            </a:r>
            <a:r>
              <a:rPr lang="en-US" b="1" dirty="0"/>
              <a:t>duke </a:t>
            </a:r>
            <a:r>
              <a:rPr lang="en-US" b="1" dirty="0" err="1"/>
              <a:t>përdorur</a:t>
            </a:r>
            <a:r>
              <a:rPr lang="en-US" b="1" dirty="0"/>
              <a:t> </a:t>
            </a:r>
            <a:r>
              <a:rPr lang="en-US" b="1" dirty="0" err="1"/>
              <a:t>instrumente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përshtatshme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siguruar</a:t>
            </a:r>
            <a:r>
              <a:rPr lang="en-US" b="1" dirty="0"/>
              <a:t> </a:t>
            </a:r>
            <a:r>
              <a:rPr lang="en-US" b="1" dirty="0" err="1"/>
              <a:t>cilësinë</a:t>
            </a:r>
            <a:r>
              <a:rPr lang="en-US" b="1" dirty="0"/>
              <a:t>, </a:t>
            </a:r>
            <a:r>
              <a:rPr lang="en-US" b="1" dirty="0" err="1"/>
              <a:t>sasinë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me </a:t>
            </a:r>
            <a:r>
              <a:rPr lang="en-US" b="1" dirty="0" err="1"/>
              <a:t>kosto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përballueshme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qytetarët</a:t>
            </a:r>
            <a:r>
              <a:rPr lang="en-US" b="1" dirty="0"/>
              <a:t>. </a:t>
            </a:r>
          </a:p>
          <a:p>
            <a:pPr marL="971550" lvl="1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Mënyrat</a:t>
            </a:r>
            <a:r>
              <a:rPr lang="en-US" dirty="0" smtClean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kushtet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ushtrimin</a:t>
            </a:r>
            <a:r>
              <a:rPr lang="en-US" dirty="0"/>
              <a:t> e </a:t>
            </a:r>
            <a:r>
              <a:rPr lang="en-US" dirty="0" err="1"/>
              <a:t>shërbimeve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, </a:t>
            </a:r>
            <a:r>
              <a:rPr lang="en-US" b="1" dirty="0" err="1"/>
              <a:t>kur</a:t>
            </a:r>
            <a:r>
              <a:rPr lang="en-US" b="1" dirty="0"/>
              <a:t> </a:t>
            </a:r>
            <a:r>
              <a:rPr lang="en-US" b="1" dirty="0" err="1"/>
              <a:t>nuk</a:t>
            </a:r>
            <a:r>
              <a:rPr lang="en-US" b="1" dirty="0"/>
              <a:t> </a:t>
            </a:r>
            <a:r>
              <a:rPr lang="en-US" b="1" dirty="0" err="1"/>
              <a:t>janë</a:t>
            </a:r>
            <a:r>
              <a:rPr lang="en-US" b="1" dirty="0"/>
              <a:t> </a:t>
            </a:r>
            <a:r>
              <a:rPr lang="en-US" b="1" dirty="0" err="1"/>
              <a:t>përcaktuar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mënyrë</a:t>
            </a:r>
            <a:r>
              <a:rPr lang="en-US" b="1" dirty="0"/>
              <a:t> </a:t>
            </a:r>
            <a:r>
              <a:rPr lang="en-US" b="1" dirty="0" err="1"/>
              <a:t>specifike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legjislacioni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fuqi</a:t>
            </a:r>
            <a:r>
              <a:rPr lang="en-US" b="1" dirty="0"/>
              <a:t>, </a:t>
            </a:r>
            <a:r>
              <a:rPr lang="en-US" b="1" dirty="0" err="1"/>
              <a:t>përcaktohen</a:t>
            </a:r>
            <a:r>
              <a:rPr lang="en-US" b="1" dirty="0"/>
              <a:t> </a:t>
            </a:r>
            <a:r>
              <a:rPr lang="en-US" b="1" dirty="0" err="1"/>
              <a:t>nga</a:t>
            </a:r>
            <a:r>
              <a:rPr lang="en-US" b="1" dirty="0"/>
              <a:t> </a:t>
            </a:r>
            <a:r>
              <a:rPr lang="en-US" b="1" dirty="0" err="1"/>
              <a:t>vetë</a:t>
            </a:r>
            <a:r>
              <a:rPr lang="en-US" b="1" dirty="0"/>
              <a:t> </a:t>
            </a:r>
            <a:r>
              <a:rPr lang="en-US" b="1" dirty="0" err="1"/>
              <a:t>njësitë</a:t>
            </a:r>
            <a:r>
              <a:rPr lang="en-US" b="1" dirty="0"/>
              <a:t> </a:t>
            </a:r>
            <a:r>
              <a:rPr lang="en-US" b="1" dirty="0" err="1"/>
              <a:t>vendore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7708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Shërbimi</a:t>
            </a:r>
            <a:r>
              <a:rPr lang="en-US" dirty="0" smtClean="0"/>
              <a:t> i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urbane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err="1"/>
              <a:t>Neni</a:t>
            </a:r>
            <a:r>
              <a:rPr lang="en-US" b="1" dirty="0"/>
              <a:t> 33 </a:t>
            </a:r>
            <a:r>
              <a:rPr lang="en-US" b="1" dirty="0" smtClean="0"/>
              <a:t>“</a:t>
            </a:r>
            <a:r>
              <a:rPr lang="en-US" b="1" dirty="0" err="1" smtClean="0"/>
              <a:t>Instrumentet</a:t>
            </a:r>
            <a:r>
              <a:rPr lang="en-US" b="1" dirty="0" smtClean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administrimin</a:t>
            </a:r>
            <a:r>
              <a:rPr lang="en-US" b="1" dirty="0"/>
              <a:t> e </a:t>
            </a:r>
            <a:r>
              <a:rPr lang="en-US" b="1" dirty="0" err="1"/>
              <a:t>shërbimeve</a:t>
            </a:r>
            <a:r>
              <a:rPr lang="en-US" b="1" dirty="0"/>
              <a:t> </a:t>
            </a:r>
            <a:r>
              <a:rPr lang="en-US" b="1" dirty="0" err="1" smtClean="0"/>
              <a:t>publike</a:t>
            </a:r>
            <a:r>
              <a:rPr lang="en-US" b="1" dirty="0" smtClean="0"/>
              <a:t>”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Njësitë</a:t>
            </a:r>
            <a:r>
              <a:rPr lang="en-US" dirty="0" smtClean="0"/>
              <a:t> e </a:t>
            </a:r>
            <a:r>
              <a:rPr lang="en-US" dirty="0" err="1" smtClean="0"/>
              <a:t>qeverisjes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 </a:t>
            </a:r>
            <a:r>
              <a:rPr lang="en-US" dirty="0" err="1" smtClean="0"/>
              <a:t>sigurojnë</a:t>
            </a:r>
            <a:r>
              <a:rPr lang="en-US" dirty="0" smtClean="0"/>
              <a:t> </a:t>
            </a:r>
            <a:r>
              <a:rPr lang="en-US" dirty="0" err="1" smtClean="0"/>
              <a:t>dhënien</a:t>
            </a:r>
            <a:r>
              <a:rPr lang="en-US" dirty="0" smtClean="0"/>
              <a:t> e </a:t>
            </a:r>
            <a:r>
              <a:rPr lang="en-US" dirty="0" err="1" smtClean="0"/>
              <a:t>shërbimeve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 </a:t>
            </a:r>
            <a:r>
              <a:rPr lang="en-US" dirty="0" err="1" smtClean="0"/>
              <a:t>nëpërmjet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shumë</a:t>
            </a:r>
            <a:r>
              <a:rPr lang="en-US" dirty="0" smtClean="0"/>
              <a:t> </a:t>
            </a:r>
            <a:r>
              <a:rPr lang="en-US" dirty="0" err="1" smtClean="0"/>
              <a:t>instrumenteve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mëposhtëm</a:t>
            </a:r>
            <a:r>
              <a:rPr lang="en-US" dirty="0" smtClean="0"/>
              <a:t>: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LcParenR"/>
            </a:pPr>
            <a:r>
              <a:rPr lang="en-US" dirty="0" err="1" smtClean="0"/>
              <a:t>nëpërmjet</a:t>
            </a:r>
            <a:r>
              <a:rPr lang="en-US" dirty="0" smtClean="0"/>
              <a:t> </a:t>
            </a:r>
            <a:r>
              <a:rPr lang="en-US" dirty="0" err="1" smtClean="0"/>
              <a:t>njësive</a:t>
            </a:r>
            <a:r>
              <a:rPr lang="en-US" dirty="0" smtClean="0"/>
              <a:t> </a:t>
            </a:r>
            <a:r>
              <a:rPr lang="en-US" dirty="0" err="1" smtClean="0"/>
              <a:t>organizative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veta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pjesë</a:t>
            </a:r>
            <a:r>
              <a:rPr lang="en-US" dirty="0" smtClean="0"/>
              <a:t> e </a:t>
            </a:r>
            <a:r>
              <a:rPr lang="en-US" dirty="0" err="1" smtClean="0"/>
              <a:t>strukturës</a:t>
            </a:r>
            <a:r>
              <a:rPr lang="en-US" dirty="0" smtClean="0"/>
              <a:t> administrative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njësisë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;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LcParenR"/>
            </a:pPr>
            <a:r>
              <a:rPr lang="en-US" dirty="0" err="1" smtClean="0"/>
              <a:t>nëpërmjet</a:t>
            </a:r>
            <a:r>
              <a:rPr lang="en-US" dirty="0" smtClean="0"/>
              <a:t> </a:t>
            </a:r>
            <a:r>
              <a:rPr lang="en-US" dirty="0" err="1" smtClean="0"/>
              <a:t>ndërmarrjeve</a:t>
            </a:r>
            <a:r>
              <a:rPr lang="en-US" dirty="0" smtClean="0"/>
              <a:t> </a:t>
            </a:r>
            <a:r>
              <a:rPr lang="en-US" dirty="0" err="1" smtClean="0"/>
              <a:t>shtetërore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shërbimet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,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legjislacionit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fuqi</a:t>
            </a:r>
            <a:r>
              <a:rPr lang="en-US" dirty="0" smtClean="0"/>
              <a:t>;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LcParenR"/>
            </a:pPr>
            <a:r>
              <a:rPr lang="en-US" dirty="0" err="1" smtClean="0"/>
              <a:t>nëpërmjet</a:t>
            </a:r>
            <a:r>
              <a:rPr lang="en-US" dirty="0" smtClean="0"/>
              <a:t> </a:t>
            </a:r>
            <a:r>
              <a:rPr lang="en-US" dirty="0" err="1" smtClean="0"/>
              <a:t>kontraktimit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dhënies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shërbimeve</a:t>
            </a:r>
            <a:r>
              <a:rPr lang="en-US" dirty="0" smtClean="0"/>
              <a:t> me </a:t>
            </a:r>
            <a:r>
              <a:rPr lang="en-US" dirty="0" err="1" smtClean="0"/>
              <a:t>palë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treta</a:t>
            </a:r>
            <a:r>
              <a:rPr lang="en-US" dirty="0" smtClean="0"/>
              <a:t>;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LcParenR"/>
            </a:pPr>
            <a:r>
              <a:rPr lang="en-US" b="1" dirty="0" err="1" smtClean="0"/>
              <a:t>nëpërmjet</a:t>
            </a:r>
            <a:r>
              <a:rPr lang="en-US" b="1" dirty="0" smtClean="0"/>
              <a:t> </a:t>
            </a:r>
            <a:r>
              <a:rPr lang="en-US" b="1" dirty="0" err="1" smtClean="0"/>
              <a:t>përdorimit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instrumenteve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përshtatshëm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partneritetit</a:t>
            </a:r>
            <a:r>
              <a:rPr lang="en-US" b="1" dirty="0" smtClean="0"/>
              <a:t> </a:t>
            </a:r>
            <a:r>
              <a:rPr lang="en-US" b="1" dirty="0" err="1" smtClean="0"/>
              <a:t>publik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privat</a:t>
            </a:r>
            <a:r>
              <a:rPr lang="en-US" b="1" dirty="0" smtClean="0"/>
              <a:t>, </a:t>
            </a:r>
            <a:r>
              <a:rPr lang="en-US" b="1" dirty="0" err="1" smtClean="0"/>
              <a:t>sipas</a:t>
            </a:r>
            <a:r>
              <a:rPr lang="en-US" b="1" dirty="0" smtClean="0"/>
              <a:t> </a:t>
            </a:r>
            <a:r>
              <a:rPr lang="en-US" b="1" dirty="0" err="1" smtClean="0"/>
              <a:t>legjislacionit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fuqi</a:t>
            </a:r>
            <a:r>
              <a:rPr lang="en-US" b="1" dirty="0" smtClean="0"/>
              <a:t>;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LcParenR"/>
            </a:pPr>
            <a:r>
              <a:rPr lang="en-US" b="1" dirty="0" err="1" smtClean="0"/>
              <a:t>nëpërmjet</a:t>
            </a:r>
            <a:r>
              <a:rPr lang="en-US" b="1" dirty="0" smtClean="0"/>
              <a:t> </a:t>
            </a:r>
            <a:r>
              <a:rPr lang="en-US" b="1" dirty="0" err="1" smtClean="0"/>
              <a:t>krijimit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shoqërive</a:t>
            </a:r>
            <a:r>
              <a:rPr lang="en-US" b="1" dirty="0" smtClean="0"/>
              <a:t> </a:t>
            </a:r>
            <a:r>
              <a:rPr lang="en-US" b="1" dirty="0" err="1" smtClean="0"/>
              <a:t>tregtare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pronësi</a:t>
            </a:r>
            <a:r>
              <a:rPr lang="en-US" b="1" dirty="0" smtClean="0"/>
              <a:t> </a:t>
            </a:r>
            <a:r>
              <a:rPr lang="en-US" b="1" dirty="0" err="1" smtClean="0"/>
              <a:t>apo</a:t>
            </a:r>
            <a:r>
              <a:rPr lang="en-US" b="1" dirty="0" smtClean="0"/>
              <a:t> </a:t>
            </a:r>
            <a:r>
              <a:rPr lang="en-US" b="1" dirty="0" err="1" smtClean="0"/>
              <a:t>bashkëpronësi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njësisë</a:t>
            </a:r>
            <a:r>
              <a:rPr lang="en-US" b="1" dirty="0" smtClean="0"/>
              <a:t> </a:t>
            </a:r>
            <a:r>
              <a:rPr lang="en-US" b="1" dirty="0" err="1" smtClean="0"/>
              <a:t>vendore</a:t>
            </a:r>
            <a:r>
              <a:rPr lang="en-US" b="1" dirty="0" smtClean="0"/>
              <a:t>, </a:t>
            </a:r>
            <a:r>
              <a:rPr lang="en-US" b="1" dirty="0" err="1" smtClean="0"/>
              <a:t>sipas</a:t>
            </a:r>
            <a:r>
              <a:rPr lang="en-US" b="1" dirty="0" smtClean="0"/>
              <a:t> </a:t>
            </a:r>
            <a:r>
              <a:rPr lang="en-US" b="1" dirty="0" err="1" smtClean="0"/>
              <a:t>legjislacionit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fuqi</a:t>
            </a:r>
            <a:r>
              <a:rPr lang="en-US" b="1" dirty="0" smtClean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rast</a:t>
            </a:r>
            <a:r>
              <a:rPr lang="en-US" dirty="0" smtClean="0"/>
              <a:t>, </a:t>
            </a:r>
            <a:r>
              <a:rPr lang="en-US" dirty="0" err="1" smtClean="0"/>
              <a:t>pavarësisht</a:t>
            </a:r>
            <a:r>
              <a:rPr lang="en-US" dirty="0" smtClean="0"/>
              <a:t> </a:t>
            </a:r>
            <a:r>
              <a:rPr lang="en-US" dirty="0" err="1" smtClean="0"/>
              <a:t>instrumentit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përzgjedhur</a:t>
            </a:r>
            <a:r>
              <a:rPr lang="en-US" dirty="0" smtClean="0"/>
              <a:t>, </a:t>
            </a:r>
            <a:r>
              <a:rPr lang="en-US" dirty="0" err="1" smtClean="0"/>
              <a:t>njësia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përgjegjëse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: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LcParenR"/>
            </a:pPr>
            <a:r>
              <a:rPr lang="en-US" b="1" dirty="0" err="1" smtClean="0"/>
              <a:t>hartimin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vendosjen</a:t>
            </a:r>
            <a:r>
              <a:rPr lang="en-US" b="1" dirty="0" smtClean="0"/>
              <a:t> e </a:t>
            </a:r>
            <a:r>
              <a:rPr lang="en-US" b="1" dirty="0" err="1" smtClean="0"/>
              <a:t>një</a:t>
            </a:r>
            <a:r>
              <a:rPr lang="en-US" b="1" dirty="0" smtClean="0"/>
              <a:t> </a:t>
            </a:r>
            <a:r>
              <a:rPr lang="en-US" b="1" dirty="0" err="1" smtClean="0"/>
              <a:t>sistemi</a:t>
            </a:r>
            <a:r>
              <a:rPr lang="en-US" b="1" dirty="0" smtClean="0"/>
              <a:t> </a:t>
            </a:r>
            <a:r>
              <a:rPr lang="en-US" b="1" dirty="0" err="1" smtClean="0"/>
              <a:t>administrimi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performancës</a:t>
            </a:r>
            <a:r>
              <a:rPr lang="en-US" b="1" dirty="0" smtClean="0"/>
              <a:t> </a:t>
            </a:r>
            <a:r>
              <a:rPr lang="en-US" b="1" dirty="0" err="1" smtClean="0"/>
              <a:t>së</a:t>
            </a:r>
            <a:r>
              <a:rPr lang="en-US" b="1" dirty="0" smtClean="0"/>
              <a:t> </a:t>
            </a:r>
            <a:r>
              <a:rPr lang="en-US" b="1" dirty="0" err="1" smtClean="0"/>
              <a:t>shërbimit</a:t>
            </a:r>
            <a:r>
              <a:rPr lang="en-US" b="1" dirty="0" smtClean="0"/>
              <a:t> </a:t>
            </a:r>
            <a:r>
              <a:rPr lang="en-US" b="1" dirty="0" err="1" smtClean="0"/>
              <a:t>bazuar</a:t>
            </a:r>
            <a:r>
              <a:rPr lang="en-US" b="1" dirty="0" smtClean="0"/>
              <a:t> </a:t>
            </a:r>
            <a:r>
              <a:rPr lang="en-US" b="1" dirty="0" err="1" smtClean="0"/>
              <a:t>mbi</a:t>
            </a:r>
            <a:r>
              <a:rPr lang="en-US" b="1" dirty="0" smtClean="0"/>
              <a:t> </a:t>
            </a:r>
            <a:r>
              <a:rPr lang="en-US" b="1" dirty="0" err="1" smtClean="0"/>
              <a:t>standarde</a:t>
            </a:r>
            <a:r>
              <a:rPr lang="en-US" b="1" dirty="0" smtClean="0"/>
              <a:t> </a:t>
            </a:r>
            <a:r>
              <a:rPr lang="en-US" b="1" dirty="0" err="1" smtClean="0"/>
              <a:t>vendore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/</a:t>
            </a:r>
            <a:r>
              <a:rPr lang="en-US" b="1" dirty="0" err="1" smtClean="0"/>
              <a:t>ose</a:t>
            </a:r>
            <a:r>
              <a:rPr lang="en-US" b="1" dirty="0" smtClean="0"/>
              <a:t> </a:t>
            </a:r>
            <a:r>
              <a:rPr lang="en-US" b="1" dirty="0" err="1" smtClean="0"/>
              <a:t>standarde</a:t>
            </a:r>
            <a:r>
              <a:rPr lang="en-US" b="1" dirty="0" smtClean="0"/>
              <a:t> </a:t>
            </a:r>
            <a:r>
              <a:rPr lang="en-US" b="1" dirty="0" err="1" smtClean="0"/>
              <a:t>minimale</a:t>
            </a:r>
            <a:r>
              <a:rPr lang="en-US" b="1" dirty="0" smtClean="0"/>
              <a:t> </a:t>
            </a:r>
            <a:r>
              <a:rPr lang="en-US" b="1" dirty="0" err="1" smtClean="0"/>
              <a:t>kombëtare</a:t>
            </a:r>
            <a:r>
              <a:rPr lang="en-US" b="1" dirty="0" smtClean="0"/>
              <a:t>;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LcParenR"/>
            </a:pPr>
            <a:r>
              <a:rPr lang="en-US" b="1" dirty="0" err="1" smtClean="0"/>
              <a:t>hartimin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vendosjen</a:t>
            </a:r>
            <a:r>
              <a:rPr lang="en-US" b="1" dirty="0" smtClean="0"/>
              <a:t> e </a:t>
            </a:r>
            <a:r>
              <a:rPr lang="en-US" b="1" dirty="0" err="1" smtClean="0"/>
              <a:t>një</a:t>
            </a:r>
            <a:r>
              <a:rPr lang="en-US" b="1" dirty="0" smtClean="0"/>
              <a:t> </a:t>
            </a:r>
            <a:r>
              <a:rPr lang="en-US" b="1" dirty="0" err="1" smtClean="0"/>
              <a:t>sistemi</a:t>
            </a:r>
            <a:r>
              <a:rPr lang="en-US" b="1" dirty="0" smtClean="0"/>
              <a:t> </a:t>
            </a:r>
            <a:r>
              <a:rPr lang="en-US" b="1" dirty="0" err="1" smtClean="0"/>
              <a:t>treguesish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matjen</a:t>
            </a:r>
            <a:r>
              <a:rPr lang="en-US" b="1" dirty="0" smtClean="0"/>
              <a:t> e </a:t>
            </a:r>
            <a:r>
              <a:rPr lang="en-US" b="1" dirty="0" err="1" smtClean="0"/>
              <a:t>performancës</a:t>
            </a:r>
            <a:r>
              <a:rPr lang="en-US" b="1" dirty="0" smtClean="0"/>
              <a:t>;</a:t>
            </a:r>
          </a:p>
          <a:p>
            <a:pPr marL="1428750" lvl="2" indent="-514350">
              <a:lnSpc>
                <a:spcPct val="120000"/>
              </a:lnSpc>
              <a:buFont typeface="+mj-lt"/>
              <a:buAutoNum type="alphaLcParenR"/>
            </a:pPr>
            <a:r>
              <a:rPr lang="en-US" b="1" dirty="0" err="1" smtClean="0"/>
              <a:t>krijimin</a:t>
            </a:r>
            <a:r>
              <a:rPr lang="en-US" b="1" dirty="0" smtClean="0"/>
              <a:t> e </a:t>
            </a:r>
            <a:r>
              <a:rPr lang="en-US" b="1" dirty="0" err="1" smtClean="0"/>
              <a:t>një</a:t>
            </a:r>
            <a:r>
              <a:rPr lang="en-US" b="1" dirty="0" smtClean="0"/>
              <a:t> </a:t>
            </a:r>
            <a:r>
              <a:rPr lang="en-US" b="1" dirty="0" err="1" smtClean="0"/>
              <a:t>njësie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posaçme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strukturën</a:t>
            </a:r>
            <a:r>
              <a:rPr lang="en-US" b="1" dirty="0" smtClean="0"/>
              <a:t> e </a:t>
            </a:r>
            <a:r>
              <a:rPr lang="en-US" b="1" dirty="0" err="1" smtClean="0"/>
              <a:t>njësisë</a:t>
            </a:r>
            <a:r>
              <a:rPr lang="en-US" b="1" dirty="0" smtClean="0"/>
              <a:t> </a:t>
            </a:r>
            <a:r>
              <a:rPr lang="en-US" b="1" dirty="0" err="1" smtClean="0"/>
              <a:t>së</a:t>
            </a:r>
            <a:r>
              <a:rPr lang="en-US" b="1" dirty="0" smtClean="0"/>
              <a:t> </a:t>
            </a:r>
            <a:r>
              <a:rPr lang="en-US" b="1" dirty="0" err="1" smtClean="0"/>
              <a:t>qeverisjes</a:t>
            </a:r>
            <a:r>
              <a:rPr lang="en-US" b="1" dirty="0" smtClean="0"/>
              <a:t> </a:t>
            </a:r>
            <a:r>
              <a:rPr lang="en-US" b="1" dirty="0" err="1" smtClean="0"/>
              <a:t>vendore</a:t>
            </a:r>
            <a:r>
              <a:rPr lang="en-US" b="1" dirty="0" smtClean="0"/>
              <a:t> i </a:t>
            </a:r>
            <a:r>
              <a:rPr lang="en-US" b="1" dirty="0" err="1" smtClean="0"/>
              <a:t>cili</a:t>
            </a:r>
            <a:r>
              <a:rPr lang="en-US" b="1" dirty="0" smtClean="0"/>
              <a:t> do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jetë</a:t>
            </a:r>
            <a:r>
              <a:rPr lang="en-US" b="1" dirty="0" smtClean="0"/>
              <a:t> </a:t>
            </a:r>
            <a:r>
              <a:rPr lang="en-US" b="1" dirty="0" err="1" smtClean="0"/>
              <a:t>përgjegjës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prezantimin</a:t>
            </a:r>
            <a:r>
              <a:rPr lang="en-US" b="1" dirty="0" smtClean="0"/>
              <a:t>, </a:t>
            </a:r>
            <a:r>
              <a:rPr lang="en-US" b="1" dirty="0" err="1" smtClean="0"/>
              <a:t>mbikëqyrjen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monitorimin</a:t>
            </a:r>
            <a:r>
              <a:rPr lang="en-US" b="1" dirty="0" smtClean="0"/>
              <a:t> e </a:t>
            </a:r>
            <a:r>
              <a:rPr lang="en-US" b="1" dirty="0" err="1" smtClean="0"/>
              <a:t>performancës</a:t>
            </a:r>
            <a:r>
              <a:rPr lang="en-US" b="1" dirty="0" smtClean="0"/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b="1" dirty="0" err="1" smtClean="0"/>
              <a:t>Njësia</a:t>
            </a:r>
            <a:r>
              <a:rPr lang="en-US" b="1" dirty="0" smtClean="0"/>
              <a:t> e </a:t>
            </a:r>
            <a:r>
              <a:rPr lang="en-US" b="1" dirty="0" err="1" smtClean="0"/>
              <a:t>qeverisjes</a:t>
            </a:r>
            <a:r>
              <a:rPr lang="en-US" b="1" dirty="0" smtClean="0"/>
              <a:t> </a:t>
            </a:r>
            <a:r>
              <a:rPr lang="en-US" b="1" dirty="0" err="1" smtClean="0"/>
              <a:t>vendore</a:t>
            </a:r>
            <a:r>
              <a:rPr lang="en-US" b="1" dirty="0" smtClean="0"/>
              <a:t> </a:t>
            </a:r>
            <a:r>
              <a:rPr lang="en-US" b="1" dirty="0" err="1" smtClean="0"/>
              <a:t>mund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ofrojë</a:t>
            </a:r>
            <a:r>
              <a:rPr lang="en-US" b="1" dirty="0" smtClean="0"/>
              <a:t> </a:t>
            </a:r>
            <a:r>
              <a:rPr lang="en-US" b="1" dirty="0" err="1" smtClean="0"/>
              <a:t>mbështetje</a:t>
            </a:r>
            <a:r>
              <a:rPr lang="en-US" b="1" dirty="0" smtClean="0"/>
              <a:t> </a:t>
            </a:r>
            <a:r>
              <a:rPr lang="en-US" b="1" dirty="0" err="1" smtClean="0"/>
              <a:t>financiare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ndërmarrjet</a:t>
            </a:r>
            <a:r>
              <a:rPr lang="en-US" b="1" dirty="0" smtClean="0"/>
              <a:t> </a:t>
            </a:r>
            <a:r>
              <a:rPr lang="en-US" b="1" dirty="0" err="1" smtClean="0"/>
              <a:t>bashkiake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shërbimet</a:t>
            </a:r>
            <a:r>
              <a:rPr lang="en-US" b="1" dirty="0" smtClean="0"/>
              <a:t> </a:t>
            </a:r>
            <a:r>
              <a:rPr lang="en-US" b="1" dirty="0" err="1" smtClean="0"/>
              <a:t>publike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/</a:t>
            </a:r>
            <a:r>
              <a:rPr lang="en-US" b="1" dirty="0" err="1" smtClean="0"/>
              <a:t>ose</a:t>
            </a:r>
            <a:r>
              <a:rPr lang="en-US" b="1" dirty="0" smtClean="0"/>
              <a:t> </a:t>
            </a:r>
            <a:r>
              <a:rPr lang="en-US" b="1" dirty="0" err="1" smtClean="0"/>
              <a:t>për</a:t>
            </a:r>
            <a:r>
              <a:rPr lang="en-US" b="1" dirty="0" smtClean="0"/>
              <a:t> </a:t>
            </a:r>
            <a:r>
              <a:rPr lang="en-US" b="1" dirty="0" err="1" smtClean="0"/>
              <a:t>shoqëritë</a:t>
            </a:r>
            <a:r>
              <a:rPr lang="en-US" b="1" dirty="0" smtClean="0"/>
              <a:t> </a:t>
            </a:r>
            <a:r>
              <a:rPr lang="en-US" b="1" dirty="0" err="1" smtClean="0"/>
              <a:t>tregtare</a:t>
            </a:r>
            <a:r>
              <a:rPr lang="en-US" b="1" dirty="0" smtClean="0"/>
              <a:t> me </a:t>
            </a:r>
            <a:r>
              <a:rPr lang="en-US" b="1" dirty="0" err="1" smtClean="0"/>
              <a:t>kapital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njësisë</a:t>
            </a:r>
            <a:r>
              <a:rPr lang="en-US" b="1" dirty="0" smtClean="0"/>
              <a:t> </a:t>
            </a:r>
            <a:r>
              <a:rPr lang="en-US" b="1" dirty="0" err="1" smtClean="0"/>
              <a:t>së</a:t>
            </a:r>
            <a:r>
              <a:rPr lang="en-US" b="1" dirty="0" smtClean="0"/>
              <a:t> </a:t>
            </a:r>
            <a:r>
              <a:rPr lang="en-US" b="1" dirty="0" err="1" smtClean="0"/>
              <a:t>qeverisjes</a:t>
            </a:r>
            <a:r>
              <a:rPr lang="en-US" b="1" dirty="0" smtClean="0"/>
              <a:t> </a:t>
            </a:r>
            <a:r>
              <a:rPr lang="en-US" b="1" dirty="0" err="1" smtClean="0"/>
              <a:t>vendore</a:t>
            </a:r>
            <a:r>
              <a:rPr lang="en-US" b="1" dirty="0" smtClean="0"/>
              <a:t>, </a:t>
            </a:r>
            <a:r>
              <a:rPr lang="en-US" b="1" dirty="0" err="1" smtClean="0"/>
              <a:t>fusha</a:t>
            </a:r>
            <a:r>
              <a:rPr lang="en-US" b="1" dirty="0" smtClean="0"/>
              <a:t> e </a:t>
            </a:r>
            <a:r>
              <a:rPr lang="en-US" b="1" dirty="0" err="1" smtClean="0"/>
              <a:t>veprimit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së</a:t>
            </a:r>
            <a:r>
              <a:rPr lang="en-US" b="1" dirty="0" smtClean="0"/>
              <a:t> </a:t>
            </a:r>
            <a:r>
              <a:rPr lang="en-US" b="1" dirty="0" err="1" smtClean="0"/>
              <a:t>cilës</a:t>
            </a:r>
            <a:r>
              <a:rPr lang="en-US" b="1" dirty="0" smtClean="0"/>
              <a:t> </a:t>
            </a:r>
            <a:r>
              <a:rPr lang="en-US" b="1" dirty="0" err="1" smtClean="0"/>
              <a:t>lidhet</a:t>
            </a:r>
            <a:r>
              <a:rPr lang="en-US" b="1" dirty="0" smtClean="0"/>
              <a:t> me </a:t>
            </a:r>
            <a:r>
              <a:rPr lang="en-US" b="1" dirty="0" err="1" smtClean="0"/>
              <a:t>dhënien</a:t>
            </a:r>
            <a:r>
              <a:rPr lang="en-US" b="1" dirty="0" smtClean="0"/>
              <a:t> e </a:t>
            </a:r>
            <a:r>
              <a:rPr lang="en-US" b="1" dirty="0" err="1" smtClean="0"/>
              <a:t>një</a:t>
            </a:r>
            <a:r>
              <a:rPr lang="en-US" b="1" dirty="0" smtClean="0"/>
              <a:t> </a:t>
            </a:r>
            <a:r>
              <a:rPr lang="en-US" b="1" dirty="0" err="1" smtClean="0"/>
              <a:t>shërbimi</a:t>
            </a:r>
            <a:r>
              <a:rPr lang="en-US" b="1" dirty="0" smtClean="0"/>
              <a:t> </a:t>
            </a:r>
            <a:r>
              <a:rPr lang="en-US" b="1" dirty="0" err="1" smtClean="0"/>
              <a:t>publik</a:t>
            </a:r>
            <a:r>
              <a:rPr lang="en-US" b="1" dirty="0" smtClean="0"/>
              <a:t> </a:t>
            </a:r>
            <a:r>
              <a:rPr lang="en-US" b="1" dirty="0" err="1" smtClean="0"/>
              <a:t>që</a:t>
            </a:r>
            <a:r>
              <a:rPr lang="en-US" b="1" dirty="0" smtClean="0"/>
              <a:t> </a:t>
            </a:r>
            <a:r>
              <a:rPr lang="en-US" b="1" dirty="0" err="1" smtClean="0"/>
              <a:t>është</a:t>
            </a:r>
            <a:r>
              <a:rPr lang="en-US" b="1" dirty="0" smtClean="0"/>
              <a:t> </a:t>
            </a:r>
            <a:r>
              <a:rPr lang="en-US" b="1" dirty="0" err="1" smtClean="0"/>
              <a:t>përgjegjësi</a:t>
            </a:r>
            <a:r>
              <a:rPr lang="en-US" b="1" dirty="0" smtClean="0"/>
              <a:t> e </a:t>
            </a:r>
            <a:r>
              <a:rPr lang="en-US" b="1" dirty="0" err="1" smtClean="0"/>
              <a:t>qeverisjes</a:t>
            </a:r>
            <a:r>
              <a:rPr lang="en-US" b="1" dirty="0" smtClean="0"/>
              <a:t> </a:t>
            </a:r>
            <a:r>
              <a:rPr lang="en-US" b="1" dirty="0" err="1" smtClean="0"/>
              <a:t>vendore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8930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Shërbimi</a:t>
            </a:r>
            <a:r>
              <a:rPr lang="en-US" dirty="0" smtClean="0"/>
              <a:t> i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urbane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Neni</a:t>
            </a:r>
            <a:r>
              <a:rPr lang="en-US" dirty="0" smtClean="0"/>
              <a:t> 35 “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ardhurat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rrjedhin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burime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”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dirty="0" err="1"/>
              <a:t>Bashkitë</a:t>
            </a:r>
            <a:r>
              <a:rPr lang="en-US" dirty="0"/>
              <a:t> </a:t>
            </a:r>
            <a:r>
              <a:rPr lang="en-US" dirty="0" err="1"/>
              <a:t>krijojnë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ardhura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smtClean="0"/>
              <a:t>	e) </a:t>
            </a:r>
            <a:r>
              <a:rPr lang="en-US" dirty="0" err="1" smtClean="0"/>
              <a:t>bashkia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vendosë</a:t>
            </a:r>
            <a:r>
              <a:rPr lang="en-US" dirty="0" smtClean="0"/>
              <a:t> </a:t>
            </a:r>
            <a:r>
              <a:rPr lang="en-US" dirty="0" err="1" smtClean="0"/>
              <a:t>taksa</a:t>
            </a:r>
            <a:r>
              <a:rPr lang="en-US" dirty="0" smtClean="0"/>
              <a:t> </a:t>
            </a:r>
            <a:r>
              <a:rPr lang="en-US" dirty="0" err="1" smtClean="0"/>
              <a:t>tarifa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; 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76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Shërbimi</a:t>
            </a:r>
            <a:r>
              <a:rPr lang="en-US" dirty="0" smtClean="0"/>
              <a:t> i </a:t>
            </a:r>
            <a:r>
              <a:rPr lang="en-US" dirty="0" err="1" smtClean="0"/>
              <a:t>menaxhimit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mbetjeve</a:t>
            </a:r>
            <a:r>
              <a:rPr lang="en-US" dirty="0" smtClean="0"/>
              <a:t> urbane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 smtClean="0"/>
              <a:t>Neni</a:t>
            </a:r>
            <a:r>
              <a:rPr lang="en-US" dirty="0" smtClean="0"/>
              <a:t> 39 “</a:t>
            </a:r>
            <a:r>
              <a:rPr lang="en-US" dirty="0" err="1" smtClean="0"/>
              <a:t>Huamarrja</a:t>
            </a:r>
            <a:r>
              <a:rPr lang="en-US" dirty="0" smtClean="0"/>
              <a:t> </a:t>
            </a:r>
            <a:r>
              <a:rPr lang="en-US" dirty="0" err="1" smtClean="0"/>
              <a:t>vendore</a:t>
            </a:r>
            <a:r>
              <a:rPr lang="en-US" dirty="0" smtClean="0"/>
              <a:t>”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 smtClean="0"/>
              <a:t>1. </a:t>
            </a:r>
            <a:r>
              <a:rPr lang="en-US" b="1" dirty="0" err="1" smtClean="0"/>
              <a:t>Njësitë</a:t>
            </a:r>
            <a:r>
              <a:rPr lang="en-US" b="1" dirty="0" smtClean="0"/>
              <a:t> e </a:t>
            </a:r>
            <a:r>
              <a:rPr lang="en-US" b="1" dirty="0" err="1" smtClean="0"/>
              <a:t>qeverisjes</a:t>
            </a:r>
            <a:r>
              <a:rPr lang="en-US" b="1" dirty="0" smtClean="0"/>
              <a:t> </a:t>
            </a:r>
            <a:r>
              <a:rPr lang="en-US" b="1" dirty="0" err="1" smtClean="0"/>
              <a:t>vendore</a:t>
            </a:r>
            <a:r>
              <a:rPr lang="en-US" b="1" dirty="0" smtClean="0"/>
              <a:t> </a:t>
            </a:r>
            <a:r>
              <a:rPr lang="en-US" b="1" dirty="0" err="1" smtClean="0"/>
              <a:t>kanë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drejtë</a:t>
            </a:r>
            <a:r>
              <a:rPr lang="en-US" b="1" dirty="0" smtClean="0"/>
              <a:t> </a:t>
            </a:r>
            <a:r>
              <a:rPr lang="en-US" b="1" dirty="0" err="1" smtClean="0"/>
              <a:t>të</a:t>
            </a:r>
            <a:r>
              <a:rPr lang="en-US" b="1" dirty="0" smtClean="0"/>
              <a:t> </a:t>
            </a:r>
            <a:r>
              <a:rPr lang="en-US" b="1" dirty="0" err="1" smtClean="0"/>
              <a:t>marrin</a:t>
            </a:r>
            <a:r>
              <a:rPr lang="en-US" b="1" dirty="0" smtClean="0"/>
              <a:t> </a:t>
            </a:r>
            <a:r>
              <a:rPr lang="en-US" b="1" dirty="0" err="1" smtClean="0"/>
              <a:t>hua</a:t>
            </a:r>
            <a:r>
              <a:rPr lang="en-US" b="1" dirty="0" smtClean="0"/>
              <a:t>,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përputhje</a:t>
            </a:r>
            <a:r>
              <a:rPr lang="en-US" b="1" dirty="0" smtClean="0"/>
              <a:t> me </a:t>
            </a:r>
            <a:r>
              <a:rPr lang="en-US" b="1" dirty="0" err="1" smtClean="0"/>
              <a:t>legjislacionin</a:t>
            </a:r>
            <a:r>
              <a:rPr lang="en-US" b="1" dirty="0" smtClean="0"/>
              <a:t> </a:t>
            </a:r>
            <a:r>
              <a:rPr lang="en-US" b="1" dirty="0" err="1" smtClean="0"/>
              <a:t>në</a:t>
            </a:r>
            <a:r>
              <a:rPr lang="en-US" b="1" dirty="0" smtClean="0"/>
              <a:t> </a:t>
            </a:r>
            <a:r>
              <a:rPr lang="en-US" b="1" dirty="0" err="1" smtClean="0"/>
              <a:t>fuqi</a:t>
            </a:r>
            <a:r>
              <a:rPr lang="en-US" b="1" dirty="0" smtClean="0"/>
              <a:t> </a:t>
            </a:r>
            <a:r>
              <a:rPr lang="en-US" b="1" dirty="0" err="1" smtClean="0"/>
              <a:t>që</a:t>
            </a:r>
            <a:r>
              <a:rPr lang="en-US" b="1" dirty="0" smtClean="0"/>
              <a:t> </a:t>
            </a:r>
            <a:r>
              <a:rPr lang="en-US" b="1" dirty="0" err="1" smtClean="0"/>
              <a:t>rregullon</a:t>
            </a:r>
            <a:r>
              <a:rPr lang="en-US" b="1" dirty="0" smtClean="0"/>
              <a:t> </a:t>
            </a:r>
            <a:r>
              <a:rPr lang="en-US" b="1" dirty="0" err="1" smtClean="0"/>
              <a:t>menaxhimin</a:t>
            </a:r>
            <a:r>
              <a:rPr lang="en-US" b="1" dirty="0" smtClean="0"/>
              <a:t> e </a:t>
            </a:r>
            <a:r>
              <a:rPr lang="en-US" b="1" dirty="0" err="1" smtClean="0"/>
              <a:t>sistemit</a:t>
            </a:r>
            <a:r>
              <a:rPr lang="en-US" b="1" dirty="0" smtClean="0"/>
              <a:t> </a:t>
            </a:r>
            <a:r>
              <a:rPr lang="en-US" b="1" dirty="0" err="1" smtClean="0"/>
              <a:t>buxhetor</a:t>
            </a:r>
            <a:r>
              <a:rPr lang="en-US" b="1" dirty="0" smtClean="0"/>
              <a:t>, </a:t>
            </a:r>
            <a:r>
              <a:rPr lang="en-US" b="1" dirty="0" err="1" smtClean="0"/>
              <a:t>huamarrjen</a:t>
            </a:r>
            <a:r>
              <a:rPr lang="en-US" b="1" dirty="0" smtClean="0"/>
              <a:t> </a:t>
            </a:r>
            <a:r>
              <a:rPr lang="en-US" b="1" dirty="0" err="1" smtClean="0"/>
              <a:t>dhe</a:t>
            </a:r>
            <a:r>
              <a:rPr lang="en-US" b="1" dirty="0" smtClean="0"/>
              <a:t> </a:t>
            </a:r>
            <a:r>
              <a:rPr lang="en-US" b="1" dirty="0" err="1" smtClean="0"/>
              <a:t>financat</a:t>
            </a:r>
            <a:r>
              <a:rPr lang="en-US" b="1" dirty="0" smtClean="0"/>
              <a:t> </a:t>
            </a:r>
            <a:r>
              <a:rPr lang="en-US" b="1" dirty="0" err="1" smtClean="0"/>
              <a:t>vendore</a:t>
            </a:r>
            <a:r>
              <a:rPr lang="en-US" b="1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dirty="0" err="1" smtClean="0"/>
              <a:t>Neni</a:t>
            </a:r>
            <a:r>
              <a:rPr lang="en-US" dirty="0" smtClean="0"/>
              <a:t> 40 “</a:t>
            </a:r>
            <a:r>
              <a:rPr lang="en-US" dirty="0" err="1" smtClean="0"/>
              <a:t>Shpenzimet</a:t>
            </a:r>
            <a:r>
              <a:rPr lang="en-US" dirty="0" smtClean="0"/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21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66</TotalTime>
  <Words>1407</Words>
  <Application>Microsoft Office PowerPoint</Application>
  <PresentationFormat>Custom</PresentationFormat>
  <Paragraphs>72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Retrospect</vt:lpstr>
      <vt:lpstr>Ligji i ri organik i QV Aspekte të shërbimeve publike Sektori i mbetjeve urbane</vt:lpstr>
      <vt:lpstr>Risitë e përgjithshme të ligjit</vt:lpstr>
      <vt:lpstr>Risitë e përgjithshme të ligjit</vt:lpstr>
      <vt:lpstr>Shërbimi i menaxhimit të mbetjeve urbane</vt:lpstr>
      <vt:lpstr>Shërbimi i menaxhimit të mbetjeve urbane</vt:lpstr>
      <vt:lpstr>Shërbimi i menaxhimit të mbetjeve urbane</vt:lpstr>
      <vt:lpstr>Shërbimi i menaxhimit të mbetjeve urbane</vt:lpstr>
      <vt:lpstr>Shërbimi i menaxhimit të mbetjeve urbane</vt:lpstr>
      <vt:lpstr>Shërbimi i menaxhimit të mbetjeve urbane</vt:lpstr>
      <vt:lpstr>Shërbimi i menaxhimit të mbetjeve urbane</vt:lpstr>
      <vt:lpstr>Rekomandime (për diskutim)</vt:lpstr>
      <vt:lpstr>Rekomandime (për diskutim)</vt:lpstr>
      <vt:lpstr>Rekomandime (për diskutim)</vt:lpstr>
      <vt:lpstr>Rekomandime (për diskutim)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Ligji organic i QV – aspekte tw shwrbimeve publike sektori i mbetjev</dc:title>
  <dc:creator>Eduart Cani</dc:creator>
  <cp:lastModifiedBy>lili</cp:lastModifiedBy>
  <cp:revision>18</cp:revision>
  <dcterms:created xsi:type="dcterms:W3CDTF">2015-09-23T08:00:55Z</dcterms:created>
  <dcterms:modified xsi:type="dcterms:W3CDTF">2015-09-25T14:09:21Z</dcterms:modified>
</cp:coreProperties>
</file>